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handoutMasterIdLst>
    <p:handoutMasterId r:id="rId115"/>
  </p:handoutMasterIdLst>
  <p:sldIdLst>
    <p:sldId id="628" r:id="rId2"/>
    <p:sldId id="256" r:id="rId3"/>
    <p:sldId id="353" r:id="rId4"/>
    <p:sldId id="655" r:id="rId5"/>
    <p:sldId id="745" r:id="rId6"/>
    <p:sldId id="744" r:id="rId7"/>
    <p:sldId id="692" r:id="rId8"/>
    <p:sldId id="693" r:id="rId9"/>
    <p:sldId id="694" r:id="rId10"/>
    <p:sldId id="657" r:id="rId11"/>
    <p:sldId id="746" r:id="rId12"/>
    <p:sldId id="709" r:id="rId13"/>
    <p:sldId id="658" r:id="rId14"/>
    <p:sldId id="569" r:id="rId15"/>
    <p:sldId id="629" r:id="rId16"/>
    <p:sldId id="630" r:id="rId17"/>
    <p:sldId id="631" r:id="rId18"/>
    <p:sldId id="633" r:id="rId19"/>
    <p:sldId id="634" r:id="rId20"/>
    <p:sldId id="636" r:id="rId21"/>
    <p:sldId id="637" r:id="rId22"/>
    <p:sldId id="643" r:id="rId23"/>
    <p:sldId id="638" r:id="rId24"/>
    <p:sldId id="639" r:id="rId25"/>
    <p:sldId id="695" r:id="rId26"/>
    <p:sldId id="640" r:id="rId27"/>
    <p:sldId id="699" r:id="rId28"/>
    <p:sldId id="747" r:id="rId29"/>
    <p:sldId id="642" r:id="rId30"/>
    <p:sldId id="644" r:id="rId31"/>
    <p:sldId id="384" r:id="rId32"/>
    <p:sldId id="645" r:id="rId33"/>
    <p:sldId id="646" r:id="rId34"/>
    <p:sldId id="648" r:id="rId35"/>
    <p:sldId id="649" r:id="rId36"/>
    <p:sldId id="713" r:id="rId37"/>
    <p:sldId id="584" r:id="rId38"/>
    <p:sldId id="708" r:id="rId39"/>
    <p:sldId id="702" r:id="rId40"/>
    <p:sldId id="651" r:id="rId41"/>
    <p:sldId id="714" r:id="rId42"/>
    <p:sldId id="715" r:id="rId43"/>
    <p:sldId id="652" r:id="rId44"/>
    <p:sldId id="654" r:id="rId45"/>
    <p:sldId id="748" r:id="rId46"/>
    <p:sldId id="678" r:id="rId47"/>
    <p:sldId id="756" r:id="rId48"/>
    <p:sldId id="755" r:id="rId49"/>
    <p:sldId id="749" r:id="rId50"/>
    <p:sldId id="750" r:id="rId51"/>
    <p:sldId id="751" r:id="rId52"/>
    <p:sldId id="752" r:id="rId53"/>
    <p:sldId id="753" r:id="rId54"/>
    <p:sldId id="697" r:id="rId55"/>
    <p:sldId id="659" r:id="rId56"/>
    <p:sldId id="603" r:id="rId57"/>
    <p:sldId id="660" r:id="rId58"/>
    <p:sldId id="661" r:id="rId59"/>
    <p:sldId id="662" r:id="rId60"/>
    <p:sldId id="663" r:id="rId61"/>
    <p:sldId id="716" r:id="rId62"/>
    <p:sldId id="664" r:id="rId63"/>
    <p:sldId id="717" r:id="rId64"/>
    <p:sldId id="604" r:id="rId65"/>
    <p:sldId id="698" r:id="rId66"/>
    <p:sldId id="665" r:id="rId67"/>
    <p:sldId id="666" r:id="rId68"/>
    <p:sldId id="667" r:id="rId69"/>
    <p:sldId id="672" r:id="rId70"/>
    <p:sldId id="673" r:id="rId71"/>
    <p:sldId id="670" r:id="rId72"/>
    <p:sldId id="669" r:id="rId73"/>
    <p:sldId id="674" r:id="rId74"/>
    <p:sldId id="675" r:id="rId75"/>
    <p:sldId id="682" r:id="rId76"/>
    <p:sldId id="680" r:id="rId77"/>
    <p:sldId id="681" r:id="rId78"/>
    <p:sldId id="701" r:id="rId79"/>
    <p:sldId id="683" r:id="rId80"/>
    <p:sldId id="684" r:id="rId81"/>
    <p:sldId id="700" r:id="rId82"/>
    <p:sldId id="685" r:id="rId83"/>
    <p:sldId id="686" r:id="rId84"/>
    <p:sldId id="687" r:id="rId85"/>
    <p:sldId id="688" r:id="rId86"/>
    <p:sldId id="689" r:id="rId87"/>
    <p:sldId id="690" r:id="rId88"/>
    <p:sldId id="718" r:id="rId89"/>
    <p:sldId id="757" r:id="rId90"/>
    <p:sldId id="758" r:id="rId91"/>
    <p:sldId id="759" r:id="rId92"/>
    <p:sldId id="760" r:id="rId93"/>
    <p:sldId id="724" r:id="rId94"/>
    <p:sldId id="725" r:id="rId95"/>
    <p:sldId id="726" r:id="rId96"/>
    <p:sldId id="727" r:id="rId97"/>
    <p:sldId id="728" r:id="rId98"/>
    <p:sldId id="729" r:id="rId99"/>
    <p:sldId id="761" r:id="rId100"/>
    <p:sldId id="762" r:id="rId101"/>
    <p:sldId id="763" r:id="rId102"/>
    <p:sldId id="764" r:id="rId103"/>
    <p:sldId id="765" r:id="rId104"/>
    <p:sldId id="766" r:id="rId105"/>
    <p:sldId id="767" r:id="rId106"/>
    <p:sldId id="768" r:id="rId107"/>
    <p:sldId id="769" r:id="rId108"/>
    <p:sldId id="770" r:id="rId109"/>
    <p:sldId id="771" r:id="rId110"/>
    <p:sldId id="772" r:id="rId111"/>
    <p:sldId id="773" r:id="rId112"/>
    <p:sldId id="774" r:id="rId11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00"/>
    <a:srgbClr val="0000B0"/>
    <a:srgbClr val="003399"/>
    <a:srgbClr val="000099"/>
    <a:srgbClr val="193689"/>
    <a:srgbClr val="FF0000"/>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380" autoAdjust="0"/>
  </p:normalViewPr>
  <p:slideViewPr>
    <p:cSldViewPr>
      <p:cViewPr varScale="1">
        <p:scale>
          <a:sx n="70" d="100"/>
          <a:sy n="70" d="100"/>
        </p:scale>
        <p:origin x="12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_rels/data1.xml.rels><?xml version="1.0" encoding="UTF-8" standalone="yes"?>
<Relationships xmlns="http://schemas.openxmlformats.org/package/2006/relationships"><Relationship Id="rId1" Type="http://schemas.openxmlformats.org/officeDocument/2006/relationships/image" Target="../media/image123.png"/></Relationships>
</file>

<file path=ppt/diagrams/_rels/data10.xml.rels><?xml version="1.0" encoding="UTF-8" standalone="yes"?>
<Relationships xmlns="http://schemas.openxmlformats.org/package/2006/relationships"><Relationship Id="rId1" Type="http://schemas.openxmlformats.org/officeDocument/2006/relationships/image" Target="../media/image123.png"/></Relationships>
</file>

<file path=ppt/diagrams/_rels/data11.xml.rels><?xml version="1.0" encoding="UTF-8" standalone="yes"?>
<Relationships xmlns="http://schemas.openxmlformats.org/package/2006/relationships"><Relationship Id="rId1" Type="http://schemas.openxmlformats.org/officeDocument/2006/relationships/image" Target="../media/image123.png"/></Relationships>
</file>

<file path=ppt/diagrams/_rels/data2.xml.rels><?xml version="1.0" encoding="UTF-8" standalone="yes"?>
<Relationships xmlns="http://schemas.openxmlformats.org/package/2006/relationships"><Relationship Id="rId1" Type="http://schemas.openxmlformats.org/officeDocument/2006/relationships/image" Target="../media/image123.png"/></Relationships>
</file>

<file path=ppt/diagrams/_rels/data3.xml.rels><?xml version="1.0" encoding="UTF-8" standalone="yes"?>
<Relationships xmlns="http://schemas.openxmlformats.org/package/2006/relationships"><Relationship Id="rId1" Type="http://schemas.openxmlformats.org/officeDocument/2006/relationships/image" Target="../media/image123.png"/></Relationships>
</file>

<file path=ppt/diagrams/_rels/data4.xml.rels><?xml version="1.0" encoding="UTF-8" standalone="yes"?>
<Relationships xmlns="http://schemas.openxmlformats.org/package/2006/relationships"><Relationship Id="rId1" Type="http://schemas.openxmlformats.org/officeDocument/2006/relationships/image" Target="../media/image123.png"/></Relationships>
</file>

<file path=ppt/diagrams/_rels/data5.xml.rels><?xml version="1.0" encoding="UTF-8" standalone="yes"?>
<Relationships xmlns="http://schemas.openxmlformats.org/package/2006/relationships"><Relationship Id="rId1" Type="http://schemas.openxmlformats.org/officeDocument/2006/relationships/image" Target="../media/image123.png"/></Relationships>
</file>

<file path=ppt/diagrams/_rels/data6.xml.rels><?xml version="1.0" encoding="UTF-8" standalone="yes"?>
<Relationships xmlns="http://schemas.openxmlformats.org/package/2006/relationships"><Relationship Id="rId1" Type="http://schemas.openxmlformats.org/officeDocument/2006/relationships/image" Target="../media/image123.png"/></Relationships>
</file>

<file path=ppt/diagrams/_rels/data7.xml.rels><?xml version="1.0" encoding="UTF-8" standalone="yes"?>
<Relationships xmlns="http://schemas.openxmlformats.org/package/2006/relationships"><Relationship Id="rId1" Type="http://schemas.openxmlformats.org/officeDocument/2006/relationships/image" Target="../media/image123.png"/></Relationships>
</file>

<file path=ppt/diagrams/_rels/data8.xml.rels><?xml version="1.0" encoding="UTF-8" standalone="yes"?>
<Relationships xmlns="http://schemas.openxmlformats.org/package/2006/relationships"><Relationship Id="rId1" Type="http://schemas.openxmlformats.org/officeDocument/2006/relationships/image" Target="../media/image123.png"/></Relationships>
</file>

<file path=ppt/diagrams/_rels/data9.xml.rels><?xml version="1.0" encoding="UTF-8" standalone="yes"?>
<Relationships xmlns="http://schemas.openxmlformats.org/package/2006/relationships"><Relationship Id="rId1" Type="http://schemas.openxmlformats.org/officeDocument/2006/relationships/image" Target="../media/image12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23.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123.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12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23.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23.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23.png"/></Relationships>
</file>

<file path=ppt/diagrams/_rels/drawing5.xml.rels><?xml version="1.0" encoding="UTF-8" standalone="yes"?>
<Relationships xmlns="http://schemas.openxmlformats.org/package/2006/relationships"><Relationship Id="rId1" Type="http://schemas.openxmlformats.org/officeDocument/2006/relationships/image" Target="../media/image123.png"/></Relationships>
</file>

<file path=ppt/diagrams/_rels/drawing6.xml.rels><?xml version="1.0" encoding="UTF-8" standalone="yes"?>
<Relationships xmlns="http://schemas.openxmlformats.org/package/2006/relationships"><Relationship Id="rId1" Type="http://schemas.openxmlformats.org/officeDocument/2006/relationships/image" Target="../media/image123.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23.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23.png"/></Relationships>
</file>

<file path=ppt/diagrams/_rels/drawing9.xml.rels><?xml version="1.0" encoding="UTF-8" standalone="yes"?>
<Relationships xmlns="http://schemas.openxmlformats.org/package/2006/relationships"><Relationship Id="rId1" Type="http://schemas.openxmlformats.org/officeDocument/2006/relationships/image" Target="../media/image123.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A909A9-C9C2-4CBD-B44A-3BD3C7D06ABB}" type="doc">
      <dgm:prSet loTypeId="urn:microsoft.com/office/officeart/2005/8/layout/vList3" loCatId="picture" qsTypeId="urn:microsoft.com/office/officeart/2005/8/quickstyle/simple1" qsCatId="simple" csTypeId="urn:microsoft.com/office/officeart/2005/8/colors/accent2_1" csCatId="accent2" phldr="1"/>
      <dgm:spPr/>
    </dgm:pt>
    <dgm:pt modelId="{E9F60E15-8885-47E0-802B-5A417F2BC3FE}">
      <dgm:prSet phldrT="[Text]" custT="1"/>
      <dgm:spPr/>
      <dgm:t>
        <a:bodyPr/>
        <a:lstStyle/>
        <a:p>
          <a:pPr algn="just"/>
          <a:endParaRPr lang="en-US" sz="2400" b="0" i="0" dirty="0"/>
        </a:p>
        <a:p>
          <a:pPr algn="just"/>
          <a:r>
            <a:rPr lang="vi-VN" sz="2400" b="1" i="0" dirty="0">
              <a:solidFill>
                <a:srgbClr val="FF0000"/>
              </a:solidFill>
            </a:rPr>
            <a:t>1. Quy tắc Tôn trọng, tuân thủ pháp luật</a:t>
          </a:r>
          <a:r>
            <a:rPr lang="vi-VN" sz="2400" b="0" i="0" dirty="0"/>
            <a:t>: Tuân thủ pháp luật Việt Nam, tôn trọng quyền và lợi ích hợp pháp của tổ chức, cá nhân.</a:t>
          </a:r>
        </a:p>
        <a:p>
          <a:pPr algn="just"/>
          <a:endParaRPr lang="en-US" sz="2400" dirty="0"/>
        </a:p>
      </dgm:t>
    </dgm:pt>
    <dgm:pt modelId="{326ED039-806C-40AB-8089-A0D5C483F8C4}" type="parTrans" cxnId="{63C4C20C-B0CC-44A8-ADFC-E4BF2DDA6BBB}">
      <dgm:prSet/>
      <dgm:spPr/>
      <dgm:t>
        <a:bodyPr/>
        <a:lstStyle/>
        <a:p>
          <a:endParaRPr lang="en-US"/>
        </a:p>
      </dgm:t>
    </dgm:pt>
    <dgm:pt modelId="{9F9D77D3-6D55-42AE-8813-0BAD0CDB95C6}" type="sibTrans" cxnId="{63C4C20C-B0CC-44A8-ADFC-E4BF2DDA6BBB}">
      <dgm:prSet/>
      <dgm:spPr/>
      <dgm:t>
        <a:bodyPr/>
        <a:lstStyle/>
        <a:p>
          <a:endParaRPr lang="en-US"/>
        </a:p>
      </dgm:t>
    </dgm:pt>
    <dgm:pt modelId="{1D90D239-5FFA-4078-A19D-54B1C5AD9117}">
      <dgm:prSet phldrT="[Text]" custT="1"/>
      <dgm:spPr/>
      <dgm:t>
        <a:bodyPr/>
        <a:lstStyle/>
        <a:p>
          <a:pPr algn="ctr"/>
          <a:endParaRPr lang="en-US" sz="1700" b="0" i="0" dirty="0"/>
        </a:p>
        <a:p>
          <a:pPr algn="just"/>
          <a:r>
            <a:rPr lang="vi-VN" sz="2400" b="1" i="0" dirty="0">
              <a:solidFill>
                <a:srgbClr val="FF0000"/>
              </a:solidFill>
            </a:rPr>
            <a:t>2. Quy tắc Lành mạnh</a:t>
          </a:r>
          <a:r>
            <a:rPr lang="vi-VN" sz="2400" b="0" i="0" dirty="0"/>
            <a:t>: Hành vi, ứng xử trên mạng xã hội phù hợp với các giá trị đạo đức, văn hóa, truyền thống tốt đẹp của dân tộc Việt Nam.</a:t>
          </a:r>
        </a:p>
        <a:p>
          <a:pPr algn="ctr"/>
          <a:endParaRPr lang="en-US" sz="1700" dirty="0"/>
        </a:p>
      </dgm:t>
    </dgm:pt>
    <dgm:pt modelId="{39F10766-66A7-4B18-95B2-2572DAB03AD2}" type="parTrans" cxnId="{92F0E83D-BEE2-4EA3-B69E-A82B20AE0F04}">
      <dgm:prSet/>
      <dgm:spPr/>
      <dgm:t>
        <a:bodyPr/>
        <a:lstStyle/>
        <a:p>
          <a:endParaRPr lang="en-US"/>
        </a:p>
      </dgm:t>
    </dgm:pt>
    <dgm:pt modelId="{A785E065-152F-4213-BE2D-3F6402FC70DB}" type="sibTrans" cxnId="{92F0E83D-BEE2-4EA3-B69E-A82B20AE0F04}">
      <dgm:prSet/>
      <dgm:spPr/>
      <dgm:t>
        <a:bodyPr/>
        <a:lstStyle/>
        <a:p>
          <a:endParaRPr lang="en-US"/>
        </a:p>
      </dgm:t>
    </dgm:pt>
    <dgm:pt modelId="{B1838D4C-1346-453F-A198-80A408BD62A9}">
      <dgm:prSet phldrT="[Text]" custT="1"/>
      <dgm:spPr/>
      <dgm:t>
        <a:bodyPr/>
        <a:lstStyle/>
        <a:p>
          <a:pPr algn="just"/>
          <a:endParaRPr lang="en-US" sz="2000" b="1" i="0" dirty="0"/>
        </a:p>
        <a:p>
          <a:pPr algn="just"/>
          <a:r>
            <a:rPr lang="vi-VN" sz="2000" b="1" i="0" dirty="0">
              <a:solidFill>
                <a:srgbClr val="FF0000"/>
              </a:solidFill>
            </a:rPr>
            <a:t>4. Quy tắc Trách nhiệm: </a:t>
          </a:r>
          <a:r>
            <a:rPr lang="vi-VN" sz="2000" b="0" i="0" dirty="0"/>
            <a:t>Chịu trách nhiệm về các hành vi, ứng xử trên mạng xã hội; phối hợp với các cơ quan chức năng để xử lý hành vi, nội dung thông tin vi phạm pháp luật.</a:t>
          </a:r>
        </a:p>
        <a:p>
          <a:pPr algn="just"/>
          <a:endParaRPr lang="en-US" sz="2000" dirty="0"/>
        </a:p>
      </dgm:t>
    </dgm:pt>
    <dgm:pt modelId="{32EF1B1F-C623-4B9E-955E-6A450A52242D}" type="parTrans" cxnId="{A895A0FF-0CEE-4C3E-BD58-A67BB046CEE3}">
      <dgm:prSet/>
      <dgm:spPr/>
      <dgm:t>
        <a:bodyPr/>
        <a:lstStyle/>
        <a:p>
          <a:endParaRPr lang="en-US"/>
        </a:p>
      </dgm:t>
    </dgm:pt>
    <dgm:pt modelId="{134DFB97-A5DE-4234-811C-8E7EFA72D650}" type="sibTrans" cxnId="{A895A0FF-0CEE-4C3E-BD58-A67BB046CEE3}">
      <dgm:prSet/>
      <dgm:spPr/>
      <dgm:t>
        <a:bodyPr/>
        <a:lstStyle/>
        <a:p>
          <a:endParaRPr lang="en-US"/>
        </a:p>
      </dgm:t>
    </dgm:pt>
    <dgm:pt modelId="{B2651422-B11A-458F-B944-619B145D9499}">
      <dgm:prSet phldrT="[Text]" custT="1"/>
      <dgm:spPr/>
      <dgm:t>
        <a:bodyPr/>
        <a:lstStyle/>
        <a:p>
          <a:endParaRPr lang="en-US" sz="2400" b="0" i="0" dirty="0"/>
        </a:p>
        <a:p>
          <a:r>
            <a:rPr lang="vi-VN" sz="2400" b="1" i="0" dirty="0">
              <a:solidFill>
                <a:srgbClr val="FF0000"/>
              </a:solidFill>
            </a:rPr>
            <a:t>3. Quy tắc An toàn, bảo mật thông tin</a:t>
          </a:r>
          <a:r>
            <a:rPr lang="vi-VN" sz="2400" b="0" i="0" dirty="0"/>
            <a:t>: Tuân thủ các quy định và hướng dẫn về bảo vệ an toàn và bảo mật thông tin.</a:t>
          </a:r>
        </a:p>
        <a:p>
          <a:endParaRPr lang="en-US" sz="2400" dirty="0"/>
        </a:p>
      </dgm:t>
    </dgm:pt>
    <dgm:pt modelId="{78DB6D24-8407-4AB0-8089-2F38530614D9}" type="parTrans" cxnId="{A9CA3342-BDE4-46CE-88E2-CA4A04C7AB30}">
      <dgm:prSet/>
      <dgm:spPr/>
      <dgm:t>
        <a:bodyPr/>
        <a:lstStyle/>
        <a:p>
          <a:endParaRPr lang="en-US"/>
        </a:p>
      </dgm:t>
    </dgm:pt>
    <dgm:pt modelId="{2838F2F0-335F-4C14-BC52-4E4540BA38B1}" type="sibTrans" cxnId="{A9CA3342-BDE4-46CE-88E2-CA4A04C7AB30}">
      <dgm:prSet/>
      <dgm:spPr/>
      <dgm:t>
        <a:bodyPr/>
        <a:lstStyle/>
        <a:p>
          <a:endParaRPr lang="en-US"/>
        </a:p>
      </dgm:t>
    </dgm:pt>
    <dgm:pt modelId="{9E2EBDDE-A20C-4655-9341-B27A5271264D}" type="pres">
      <dgm:prSet presAssocID="{0EA909A9-C9C2-4CBD-B44A-3BD3C7D06ABB}" presName="linearFlow" presStyleCnt="0">
        <dgm:presLayoutVars>
          <dgm:dir/>
          <dgm:resizeHandles val="exact"/>
        </dgm:presLayoutVars>
      </dgm:prSet>
      <dgm:spPr/>
    </dgm:pt>
    <dgm:pt modelId="{1923D786-5162-40B0-A0E4-BDFCFA7C8558}" type="pres">
      <dgm:prSet presAssocID="{E9F60E15-8885-47E0-802B-5A417F2BC3FE}" presName="composite" presStyleCnt="0"/>
      <dgm:spPr/>
    </dgm:pt>
    <dgm:pt modelId="{72563E99-9F20-4204-B9EE-8BDD2368ECD1}" type="pres">
      <dgm:prSet presAssocID="{E9F60E15-8885-47E0-802B-5A417F2BC3FE}" presName="imgShp" presStyleLbl="fgImgPlace1" presStyleIdx="0" presStyleCnt="4"/>
      <dgm:spPr>
        <a:blipFill rotWithShape="1">
          <a:blip xmlns:r="http://schemas.openxmlformats.org/officeDocument/2006/relationships" r:embed="rId1"/>
          <a:stretch>
            <a:fillRect/>
          </a:stretch>
        </a:blipFill>
      </dgm:spPr>
    </dgm:pt>
    <dgm:pt modelId="{22A77E29-EFA3-49A2-87E4-1376594D156C}" type="pres">
      <dgm:prSet presAssocID="{E9F60E15-8885-47E0-802B-5A417F2BC3FE}" presName="txShp" presStyleLbl="node1" presStyleIdx="0" presStyleCnt="4">
        <dgm:presLayoutVars>
          <dgm:bulletEnabled val="1"/>
        </dgm:presLayoutVars>
      </dgm:prSet>
      <dgm:spPr/>
      <dgm:t>
        <a:bodyPr/>
        <a:lstStyle/>
        <a:p>
          <a:endParaRPr lang="en-US"/>
        </a:p>
      </dgm:t>
    </dgm:pt>
    <dgm:pt modelId="{100A0BB1-9691-47D8-B0F7-34279EC1CB29}" type="pres">
      <dgm:prSet presAssocID="{9F9D77D3-6D55-42AE-8813-0BAD0CDB95C6}" presName="spacing" presStyleCnt="0"/>
      <dgm:spPr/>
    </dgm:pt>
    <dgm:pt modelId="{C87C7464-8387-414E-A254-98E917AC8EA1}" type="pres">
      <dgm:prSet presAssocID="{1D90D239-5FFA-4078-A19D-54B1C5AD9117}" presName="composite" presStyleCnt="0"/>
      <dgm:spPr/>
    </dgm:pt>
    <dgm:pt modelId="{67C38C6D-6D53-4B8F-B9A5-1413C749BBF8}" type="pres">
      <dgm:prSet presAssocID="{1D90D239-5FFA-4078-A19D-54B1C5AD9117}" presName="imgShp" presStyleLbl="fgImgPlace1" presStyleIdx="1" presStyleCnt="4"/>
      <dgm:spPr>
        <a:blipFill rotWithShape="1">
          <a:blip xmlns:r="http://schemas.openxmlformats.org/officeDocument/2006/relationships" r:embed="rId1"/>
          <a:stretch>
            <a:fillRect/>
          </a:stretch>
        </a:blipFill>
      </dgm:spPr>
    </dgm:pt>
    <dgm:pt modelId="{455ED196-2DDA-453F-8925-8050B4955D22}" type="pres">
      <dgm:prSet presAssocID="{1D90D239-5FFA-4078-A19D-54B1C5AD9117}" presName="txShp" presStyleLbl="node1" presStyleIdx="1" presStyleCnt="4">
        <dgm:presLayoutVars>
          <dgm:bulletEnabled val="1"/>
        </dgm:presLayoutVars>
      </dgm:prSet>
      <dgm:spPr/>
      <dgm:t>
        <a:bodyPr/>
        <a:lstStyle/>
        <a:p>
          <a:endParaRPr lang="en-US"/>
        </a:p>
      </dgm:t>
    </dgm:pt>
    <dgm:pt modelId="{4B906285-F95A-466D-8C44-E998BD88F0F6}" type="pres">
      <dgm:prSet presAssocID="{A785E065-152F-4213-BE2D-3F6402FC70DB}" presName="spacing" presStyleCnt="0"/>
      <dgm:spPr/>
    </dgm:pt>
    <dgm:pt modelId="{347B0EFB-C95E-4453-95C1-7EC4ED3BCC96}" type="pres">
      <dgm:prSet presAssocID="{B2651422-B11A-458F-B944-619B145D9499}" presName="composite" presStyleCnt="0"/>
      <dgm:spPr/>
    </dgm:pt>
    <dgm:pt modelId="{6D75F2FA-BBB9-4BBC-A868-64B047BB130F}" type="pres">
      <dgm:prSet presAssocID="{B2651422-B11A-458F-B944-619B145D9499}" presName="imgShp" presStyleLbl="fgImgPlace1" presStyleIdx="2" presStyleCnt="4"/>
      <dgm:spPr>
        <a:blipFill rotWithShape="1">
          <a:blip xmlns:r="http://schemas.openxmlformats.org/officeDocument/2006/relationships" r:embed="rId1"/>
          <a:stretch>
            <a:fillRect/>
          </a:stretch>
        </a:blipFill>
      </dgm:spPr>
    </dgm:pt>
    <dgm:pt modelId="{6021679D-A6AF-4F82-8A10-2C655CD1DBA0}" type="pres">
      <dgm:prSet presAssocID="{B2651422-B11A-458F-B944-619B145D9499}" presName="txShp" presStyleLbl="node1" presStyleIdx="2" presStyleCnt="4">
        <dgm:presLayoutVars>
          <dgm:bulletEnabled val="1"/>
        </dgm:presLayoutVars>
      </dgm:prSet>
      <dgm:spPr/>
      <dgm:t>
        <a:bodyPr/>
        <a:lstStyle/>
        <a:p>
          <a:endParaRPr lang="en-US"/>
        </a:p>
      </dgm:t>
    </dgm:pt>
    <dgm:pt modelId="{30DEDA0C-EF05-47AA-B1C7-B49BCB612B5C}" type="pres">
      <dgm:prSet presAssocID="{2838F2F0-335F-4C14-BC52-4E4540BA38B1}" presName="spacing" presStyleCnt="0"/>
      <dgm:spPr/>
    </dgm:pt>
    <dgm:pt modelId="{A7E4919A-DCB2-4125-80E3-54CB760944A2}" type="pres">
      <dgm:prSet presAssocID="{B1838D4C-1346-453F-A198-80A408BD62A9}" presName="composite" presStyleCnt="0"/>
      <dgm:spPr/>
    </dgm:pt>
    <dgm:pt modelId="{16FBFD2A-0436-446F-85AB-8B4E06ABBE47}" type="pres">
      <dgm:prSet presAssocID="{B1838D4C-1346-453F-A198-80A408BD62A9}" presName="imgShp" presStyleLbl="fgImgPlace1" presStyleIdx="3" presStyleCnt="4"/>
      <dgm:spPr>
        <a:blipFill rotWithShape="1">
          <a:blip xmlns:r="http://schemas.openxmlformats.org/officeDocument/2006/relationships" r:embed="rId1"/>
          <a:stretch>
            <a:fillRect/>
          </a:stretch>
        </a:blipFill>
      </dgm:spPr>
    </dgm:pt>
    <dgm:pt modelId="{3DE86C99-5CB7-427F-A808-CD6643D35C92}" type="pres">
      <dgm:prSet presAssocID="{B1838D4C-1346-453F-A198-80A408BD62A9}" presName="txShp" presStyleLbl="node1" presStyleIdx="3" presStyleCnt="4">
        <dgm:presLayoutVars>
          <dgm:bulletEnabled val="1"/>
        </dgm:presLayoutVars>
      </dgm:prSet>
      <dgm:spPr/>
      <dgm:t>
        <a:bodyPr/>
        <a:lstStyle/>
        <a:p>
          <a:endParaRPr lang="en-US"/>
        </a:p>
      </dgm:t>
    </dgm:pt>
  </dgm:ptLst>
  <dgm:cxnLst>
    <dgm:cxn modelId="{63C4C20C-B0CC-44A8-ADFC-E4BF2DDA6BBB}" srcId="{0EA909A9-C9C2-4CBD-B44A-3BD3C7D06ABB}" destId="{E9F60E15-8885-47E0-802B-5A417F2BC3FE}" srcOrd="0" destOrd="0" parTransId="{326ED039-806C-40AB-8089-A0D5C483F8C4}" sibTransId="{9F9D77D3-6D55-42AE-8813-0BAD0CDB95C6}"/>
    <dgm:cxn modelId="{A895A0FF-0CEE-4C3E-BD58-A67BB046CEE3}" srcId="{0EA909A9-C9C2-4CBD-B44A-3BD3C7D06ABB}" destId="{B1838D4C-1346-453F-A198-80A408BD62A9}" srcOrd="3" destOrd="0" parTransId="{32EF1B1F-C623-4B9E-955E-6A450A52242D}" sibTransId="{134DFB97-A5DE-4234-811C-8E7EFA72D650}"/>
    <dgm:cxn modelId="{30818AF3-E671-4C17-9012-BFF175BF506B}" type="presOf" srcId="{0EA909A9-C9C2-4CBD-B44A-3BD3C7D06ABB}" destId="{9E2EBDDE-A20C-4655-9341-B27A5271264D}" srcOrd="0" destOrd="0" presId="urn:microsoft.com/office/officeart/2005/8/layout/vList3"/>
    <dgm:cxn modelId="{3A0DD780-3DC4-4D3D-9355-27F86F08A819}" type="presOf" srcId="{B2651422-B11A-458F-B944-619B145D9499}" destId="{6021679D-A6AF-4F82-8A10-2C655CD1DBA0}" srcOrd="0" destOrd="0" presId="urn:microsoft.com/office/officeart/2005/8/layout/vList3"/>
    <dgm:cxn modelId="{2693C933-E7B0-4E8C-AD1D-C1C0FADDFF14}" type="presOf" srcId="{1D90D239-5FFA-4078-A19D-54B1C5AD9117}" destId="{455ED196-2DDA-453F-8925-8050B4955D22}" srcOrd="0" destOrd="0" presId="urn:microsoft.com/office/officeart/2005/8/layout/vList3"/>
    <dgm:cxn modelId="{A9CA3342-BDE4-46CE-88E2-CA4A04C7AB30}" srcId="{0EA909A9-C9C2-4CBD-B44A-3BD3C7D06ABB}" destId="{B2651422-B11A-458F-B944-619B145D9499}" srcOrd="2" destOrd="0" parTransId="{78DB6D24-8407-4AB0-8089-2F38530614D9}" sibTransId="{2838F2F0-335F-4C14-BC52-4E4540BA38B1}"/>
    <dgm:cxn modelId="{766A3485-C721-4BF6-A6B4-AE18300C15BB}" type="presOf" srcId="{B1838D4C-1346-453F-A198-80A408BD62A9}" destId="{3DE86C99-5CB7-427F-A808-CD6643D35C92}" srcOrd="0" destOrd="0" presId="urn:microsoft.com/office/officeart/2005/8/layout/vList3"/>
    <dgm:cxn modelId="{92F0E83D-BEE2-4EA3-B69E-A82B20AE0F04}" srcId="{0EA909A9-C9C2-4CBD-B44A-3BD3C7D06ABB}" destId="{1D90D239-5FFA-4078-A19D-54B1C5AD9117}" srcOrd="1" destOrd="0" parTransId="{39F10766-66A7-4B18-95B2-2572DAB03AD2}" sibTransId="{A785E065-152F-4213-BE2D-3F6402FC70DB}"/>
    <dgm:cxn modelId="{EB262D33-BD9F-491C-87B1-57EF6757D373}" type="presOf" srcId="{E9F60E15-8885-47E0-802B-5A417F2BC3FE}" destId="{22A77E29-EFA3-49A2-87E4-1376594D156C}" srcOrd="0" destOrd="0" presId="urn:microsoft.com/office/officeart/2005/8/layout/vList3"/>
    <dgm:cxn modelId="{37DE5FF0-CD46-466B-87E0-9F3BACECCD5A}" type="presParOf" srcId="{9E2EBDDE-A20C-4655-9341-B27A5271264D}" destId="{1923D786-5162-40B0-A0E4-BDFCFA7C8558}" srcOrd="0" destOrd="0" presId="urn:microsoft.com/office/officeart/2005/8/layout/vList3"/>
    <dgm:cxn modelId="{9960C545-9D10-4C41-B299-B90ADADB6B68}" type="presParOf" srcId="{1923D786-5162-40B0-A0E4-BDFCFA7C8558}" destId="{72563E99-9F20-4204-B9EE-8BDD2368ECD1}" srcOrd="0" destOrd="0" presId="urn:microsoft.com/office/officeart/2005/8/layout/vList3"/>
    <dgm:cxn modelId="{010417EF-F243-4E41-97D9-F6FACF5375CD}" type="presParOf" srcId="{1923D786-5162-40B0-A0E4-BDFCFA7C8558}" destId="{22A77E29-EFA3-49A2-87E4-1376594D156C}" srcOrd="1" destOrd="0" presId="urn:microsoft.com/office/officeart/2005/8/layout/vList3"/>
    <dgm:cxn modelId="{E33E1FCC-0F0C-4168-B5CE-6D8ABFB8259D}" type="presParOf" srcId="{9E2EBDDE-A20C-4655-9341-B27A5271264D}" destId="{100A0BB1-9691-47D8-B0F7-34279EC1CB29}" srcOrd="1" destOrd="0" presId="urn:microsoft.com/office/officeart/2005/8/layout/vList3"/>
    <dgm:cxn modelId="{D6377DA1-651B-441C-8D74-89F0204FAC8E}" type="presParOf" srcId="{9E2EBDDE-A20C-4655-9341-B27A5271264D}" destId="{C87C7464-8387-414E-A254-98E917AC8EA1}" srcOrd="2" destOrd="0" presId="urn:microsoft.com/office/officeart/2005/8/layout/vList3"/>
    <dgm:cxn modelId="{9ED54912-E058-47F4-8CD2-6F48CC65F0D5}" type="presParOf" srcId="{C87C7464-8387-414E-A254-98E917AC8EA1}" destId="{67C38C6D-6D53-4B8F-B9A5-1413C749BBF8}" srcOrd="0" destOrd="0" presId="urn:microsoft.com/office/officeart/2005/8/layout/vList3"/>
    <dgm:cxn modelId="{CB6A8946-5F20-4D0B-BEE7-46CD1829AF3C}" type="presParOf" srcId="{C87C7464-8387-414E-A254-98E917AC8EA1}" destId="{455ED196-2DDA-453F-8925-8050B4955D22}" srcOrd="1" destOrd="0" presId="urn:microsoft.com/office/officeart/2005/8/layout/vList3"/>
    <dgm:cxn modelId="{BDDF9ED2-A245-4020-9C03-C3CAFCBE5556}" type="presParOf" srcId="{9E2EBDDE-A20C-4655-9341-B27A5271264D}" destId="{4B906285-F95A-466D-8C44-E998BD88F0F6}" srcOrd="3" destOrd="0" presId="urn:microsoft.com/office/officeart/2005/8/layout/vList3"/>
    <dgm:cxn modelId="{6D601FD6-2E1C-4A38-8516-27B0B560C5FF}" type="presParOf" srcId="{9E2EBDDE-A20C-4655-9341-B27A5271264D}" destId="{347B0EFB-C95E-4453-95C1-7EC4ED3BCC96}" srcOrd="4" destOrd="0" presId="urn:microsoft.com/office/officeart/2005/8/layout/vList3"/>
    <dgm:cxn modelId="{F37C610B-E836-49F8-B557-A463E02574E1}" type="presParOf" srcId="{347B0EFB-C95E-4453-95C1-7EC4ED3BCC96}" destId="{6D75F2FA-BBB9-4BBC-A868-64B047BB130F}" srcOrd="0" destOrd="0" presId="urn:microsoft.com/office/officeart/2005/8/layout/vList3"/>
    <dgm:cxn modelId="{AD7780FA-AC37-42D3-B4EA-6A87ABEEDE33}" type="presParOf" srcId="{347B0EFB-C95E-4453-95C1-7EC4ED3BCC96}" destId="{6021679D-A6AF-4F82-8A10-2C655CD1DBA0}" srcOrd="1" destOrd="0" presId="urn:microsoft.com/office/officeart/2005/8/layout/vList3"/>
    <dgm:cxn modelId="{D787565C-0121-4B8F-8C49-27EAAC1775C4}" type="presParOf" srcId="{9E2EBDDE-A20C-4655-9341-B27A5271264D}" destId="{30DEDA0C-EF05-47AA-B1C7-B49BCB612B5C}" srcOrd="5" destOrd="0" presId="urn:microsoft.com/office/officeart/2005/8/layout/vList3"/>
    <dgm:cxn modelId="{4193B717-FFD1-4CB1-8D2B-288A25C88693}" type="presParOf" srcId="{9E2EBDDE-A20C-4655-9341-B27A5271264D}" destId="{A7E4919A-DCB2-4125-80E3-54CB760944A2}" srcOrd="6" destOrd="0" presId="urn:microsoft.com/office/officeart/2005/8/layout/vList3"/>
    <dgm:cxn modelId="{260FFBFA-9EDE-43F5-BFE4-9599CFF2EFD8}" type="presParOf" srcId="{A7E4919A-DCB2-4125-80E3-54CB760944A2}" destId="{16FBFD2A-0436-446F-85AB-8B4E06ABBE47}" srcOrd="0" destOrd="0" presId="urn:microsoft.com/office/officeart/2005/8/layout/vList3"/>
    <dgm:cxn modelId="{9DF739A1-2CFD-46F0-8811-FE4D6DC9880D}" type="presParOf" srcId="{A7E4919A-DCB2-4125-80E3-54CB760944A2}" destId="{3DE86C99-5CB7-427F-A808-CD6643D35C9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EA909A9-C9C2-4CBD-B44A-3BD3C7D06ABB}" type="doc">
      <dgm:prSet loTypeId="urn:microsoft.com/office/officeart/2005/8/layout/vList3" loCatId="picture" qsTypeId="urn:microsoft.com/office/officeart/2005/8/quickstyle/simple1" qsCatId="simple" csTypeId="urn:microsoft.com/office/officeart/2005/8/colors/accent2_1" csCatId="accent2" phldr="1"/>
      <dgm:spPr/>
    </dgm:pt>
    <dgm:pt modelId="{E9F60E15-8885-47E0-802B-5A417F2BC3FE}">
      <dgm:prSet phldrT="[Text]" custT="1"/>
      <dgm:spPr/>
      <dgm:t>
        <a:bodyPr/>
        <a:lstStyle/>
        <a:p>
          <a:pPr algn="just"/>
          <a:endParaRPr lang="en-US" sz="2400" b="0" i="0" dirty="0"/>
        </a:p>
        <a:p>
          <a:pPr algn="just"/>
          <a:r>
            <a:rPr lang="vi-VN" sz="2400" b="0" i="0" dirty="0"/>
            <a:t>1. Thực hiện nội dung quy định cho cơ quan, tổ chức nêu tại Điều 4 của Bộ Quy tắc này.</a:t>
          </a:r>
        </a:p>
        <a:p>
          <a:pPr algn="just"/>
          <a:endParaRPr lang="en-US" sz="2400" dirty="0"/>
        </a:p>
      </dgm:t>
    </dgm:pt>
    <dgm:pt modelId="{326ED039-806C-40AB-8089-A0D5C483F8C4}" type="parTrans" cxnId="{63C4C20C-B0CC-44A8-ADFC-E4BF2DDA6BBB}">
      <dgm:prSet/>
      <dgm:spPr/>
      <dgm:t>
        <a:bodyPr/>
        <a:lstStyle/>
        <a:p>
          <a:endParaRPr lang="en-US"/>
        </a:p>
      </dgm:t>
    </dgm:pt>
    <dgm:pt modelId="{9F9D77D3-6D55-42AE-8813-0BAD0CDB95C6}" type="sibTrans" cxnId="{63C4C20C-B0CC-44A8-ADFC-E4BF2DDA6BBB}">
      <dgm:prSet/>
      <dgm:spPr/>
      <dgm:t>
        <a:bodyPr/>
        <a:lstStyle/>
        <a:p>
          <a:endParaRPr lang="en-US"/>
        </a:p>
      </dgm:t>
    </dgm:pt>
    <dgm:pt modelId="{1D90D239-5FFA-4078-A19D-54B1C5AD9117}">
      <dgm:prSet phldrT="[Text]" custT="1"/>
      <dgm:spPr/>
      <dgm:t>
        <a:bodyPr/>
        <a:lstStyle/>
        <a:p>
          <a:pPr algn="just"/>
          <a:endParaRPr lang="en-US" sz="2800" b="0" i="0" dirty="0"/>
        </a:p>
        <a:p>
          <a:pPr algn="just"/>
          <a:r>
            <a:rPr lang="vi-VN" sz="2000" b="0" i="0" dirty="0"/>
            <a:t>2. Có trách nhiệm quản lý, bảo mật tài khoản mạng xã hội và nhanh chóng thông báo tới nhà cung cấp dịch vụ khi tài khoản của cơ quan, tổ chức bị mất quyền kiểm soát hoặc bị giả mạo.</a:t>
          </a:r>
        </a:p>
        <a:p>
          <a:pPr algn="just"/>
          <a:endParaRPr lang="en-US" sz="2800" dirty="0"/>
        </a:p>
      </dgm:t>
    </dgm:pt>
    <dgm:pt modelId="{39F10766-66A7-4B18-95B2-2572DAB03AD2}" type="parTrans" cxnId="{92F0E83D-BEE2-4EA3-B69E-A82B20AE0F04}">
      <dgm:prSet/>
      <dgm:spPr/>
      <dgm:t>
        <a:bodyPr/>
        <a:lstStyle/>
        <a:p>
          <a:endParaRPr lang="en-US"/>
        </a:p>
      </dgm:t>
    </dgm:pt>
    <dgm:pt modelId="{A785E065-152F-4213-BE2D-3F6402FC70DB}" type="sibTrans" cxnId="{92F0E83D-BEE2-4EA3-B69E-A82B20AE0F04}">
      <dgm:prSet/>
      <dgm:spPr/>
      <dgm:t>
        <a:bodyPr/>
        <a:lstStyle/>
        <a:p>
          <a:endParaRPr lang="en-US"/>
        </a:p>
      </dgm:t>
    </dgm:pt>
    <dgm:pt modelId="{9E2EBDDE-A20C-4655-9341-B27A5271264D}" type="pres">
      <dgm:prSet presAssocID="{0EA909A9-C9C2-4CBD-B44A-3BD3C7D06ABB}" presName="linearFlow" presStyleCnt="0">
        <dgm:presLayoutVars>
          <dgm:dir/>
          <dgm:resizeHandles val="exact"/>
        </dgm:presLayoutVars>
      </dgm:prSet>
      <dgm:spPr/>
    </dgm:pt>
    <dgm:pt modelId="{1923D786-5162-40B0-A0E4-BDFCFA7C8558}" type="pres">
      <dgm:prSet presAssocID="{E9F60E15-8885-47E0-802B-5A417F2BC3FE}" presName="composite" presStyleCnt="0"/>
      <dgm:spPr/>
    </dgm:pt>
    <dgm:pt modelId="{72563E99-9F20-4204-B9EE-8BDD2368ECD1}" type="pres">
      <dgm:prSet presAssocID="{E9F60E15-8885-47E0-802B-5A417F2BC3FE}" presName="imgShp" presStyleLbl="fgImgPlace1" presStyleIdx="0" presStyleCnt="2"/>
      <dgm:spPr>
        <a:blipFill rotWithShape="1">
          <a:blip xmlns:r="http://schemas.openxmlformats.org/officeDocument/2006/relationships" r:embed="rId1"/>
          <a:stretch>
            <a:fillRect/>
          </a:stretch>
        </a:blipFill>
      </dgm:spPr>
    </dgm:pt>
    <dgm:pt modelId="{22A77E29-EFA3-49A2-87E4-1376594D156C}" type="pres">
      <dgm:prSet presAssocID="{E9F60E15-8885-47E0-802B-5A417F2BC3FE}" presName="txShp" presStyleLbl="node1" presStyleIdx="0" presStyleCnt="2">
        <dgm:presLayoutVars>
          <dgm:bulletEnabled val="1"/>
        </dgm:presLayoutVars>
      </dgm:prSet>
      <dgm:spPr/>
      <dgm:t>
        <a:bodyPr/>
        <a:lstStyle/>
        <a:p>
          <a:endParaRPr lang="en-US"/>
        </a:p>
      </dgm:t>
    </dgm:pt>
    <dgm:pt modelId="{100A0BB1-9691-47D8-B0F7-34279EC1CB29}" type="pres">
      <dgm:prSet presAssocID="{9F9D77D3-6D55-42AE-8813-0BAD0CDB95C6}" presName="spacing" presStyleCnt="0"/>
      <dgm:spPr/>
    </dgm:pt>
    <dgm:pt modelId="{C87C7464-8387-414E-A254-98E917AC8EA1}" type="pres">
      <dgm:prSet presAssocID="{1D90D239-5FFA-4078-A19D-54B1C5AD9117}" presName="composite" presStyleCnt="0"/>
      <dgm:spPr/>
    </dgm:pt>
    <dgm:pt modelId="{67C38C6D-6D53-4B8F-B9A5-1413C749BBF8}" type="pres">
      <dgm:prSet presAssocID="{1D90D239-5FFA-4078-A19D-54B1C5AD9117}" presName="imgShp" presStyleLbl="fgImgPlace1" presStyleIdx="1" presStyleCnt="2"/>
      <dgm:spPr>
        <a:blipFill rotWithShape="1">
          <a:blip xmlns:r="http://schemas.openxmlformats.org/officeDocument/2006/relationships" r:embed="rId1"/>
          <a:stretch>
            <a:fillRect/>
          </a:stretch>
        </a:blipFill>
      </dgm:spPr>
    </dgm:pt>
    <dgm:pt modelId="{455ED196-2DDA-453F-8925-8050B4955D22}" type="pres">
      <dgm:prSet presAssocID="{1D90D239-5FFA-4078-A19D-54B1C5AD9117}" presName="txShp" presStyleLbl="node1" presStyleIdx="1" presStyleCnt="2">
        <dgm:presLayoutVars>
          <dgm:bulletEnabled val="1"/>
        </dgm:presLayoutVars>
      </dgm:prSet>
      <dgm:spPr/>
      <dgm:t>
        <a:bodyPr/>
        <a:lstStyle/>
        <a:p>
          <a:endParaRPr lang="en-US"/>
        </a:p>
      </dgm:t>
    </dgm:pt>
  </dgm:ptLst>
  <dgm:cxnLst>
    <dgm:cxn modelId="{5FFB1366-EFFA-4B04-812E-4E507D216F33}" type="presOf" srcId="{0EA909A9-C9C2-4CBD-B44A-3BD3C7D06ABB}" destId="{9E2EBDDE-A20C-4655-9341-B27A5271264D}" srcOrd="0" destOrd="0" presId="urn:microsoft.com/office/officeart/2005/8/layout/vList3"/>
    <dgm:cxn modelId="{63C4C20C-B0CC-44A8-ADFC-E4BF2DDA6BBB}" srcId="{0EA909A9-C9C2-4CBD-B44A-3BD3C7D06ABB}" destId="{E9F60E15-8885-47E0-802B-5A417F2BC3FE}" srcOrd="0" destOrd="0" parTransId="{326ED039-806C-40AB-8089-A0D5C483F8C4}" sibTransId="{9F9D77D3-6D55-42AE-8813-0BAD0CDB95C6}"/>
    <dgm:cxn modelId="{6A97E1A8-0A36-40C9-8F90-64AA5423A5C2}" type="presOf" srcId="{E9F60E15-8885-47E0-802B-5A417F2BC3FE}" destId="{22A77E29-EFA3-49A2-87E4-1376594D156C}" srcOrd="0" destOrd="0" presId="urn:microsoft.com/office/officeart/2005/8/layout/vList3"/>
    <dgm:cxn modelId="{9B1E767A-91AC-440B-B9BF-2C404901DD2F}" type="presOf" srcId="{1D90D239-5FFA-4078-A19D-54B1C5AD9117}" destId="{455ED196-2DDA-453F-8925-8050B4955D22}" srcOrd="0" destOrd="0" presId="urn:microsoft.com/office/officeart/2005/8/layout/vList3"/>
    <dgm:cxn modelId="{92F0E83D-BEE2-4EA3-B69E-A82B20AE0F04}" srcId="{0EA909A9-C9C2-4CBD-B44A-3BD3C7D06ABB}" destId="{1D90D239-5FFA-4078-A19D-54B1C5AD9117}" srcOrd="1" destOrd="0" parTransId="{39F10766-66A7-4B18-95B2-2572DAB03AD2}" sibTransId="{A785E065-152F-4213-BE2D-3F6402FC70DB}"/>
    <dgm:cxn modelId="{B95AA320-8D99-4CDB-9792-B58A32B57658}" type="presParOf" srcId="{9E2EBDDE-A20C-4655-9341-B27A5271264D}" destId="{1923D786-5162-40B0-A0E4-BDFCFA7C8558}" srcOrd="0" destOrd="0" presId="urn:microsoft.com/office/officeart/2005/8/layout/vList3"/>
    <dgm:cxn modelId="{F9A3FD2B-73ED-415A-8A9A-6A75D246A998}" type="presParOf" srcId="{1923D786-5162-40B0-A0E4-BDFCFA7C8558}" destId="{72563E99-9F20-4204-B9EE-8BDD2368ECD1}" srcOrd="0" destOrd="0" presId="urn:microsoft.com/office/officeart/2005/8/layout/vList3"/>
    <dgm:cxn modelId="{A7F30BA3-C133-4D72-81F3-87E9F95CAB4B}" type="presParOf" srcId="{1923D786-5162-40B0-A0E4-BDFCFA7C8558}" destId="{22A77E29-EFA3-49A2-87E4-1376594D156C}" srcOrd="1" destOrd="0" presId="urn:microsoft.com/office/officeart/2005/8/layout/vList3"/>
    <dgm:cxn modelId="{D1569FB6-14D0-4553-AC76-CA35A8627ABB}" type="presParOf" srcId="{9E2EBDDE-A20C-4655-9341-B27A5271264D}" destId="{100A0BB1-9691-47D8-B0F7-34279EC1CB29}" srcOrd="1" destOrd="0" presId="urn:microsoft.com/office/officeart/2005/8/layout/vList3"/>
    <dgm:cxn modelId="{639EED75-8F6A-47AA-BDA3-9B2B8045105B}" type="presParOf" srcId="{9E2EBDDE-A20C-4655-9341-B27A5271264D}" destId="{C87C7464-8387-414E-A254-98E917AC8EA1}" srcOrd="2" destOrd="0" presId="urn:microsoft.com/office/officeart/2005/8/layout/vList3"/>
    <dgm:cxn modelId="{8FE5E4F8-0D64-4B2A-AC3F-8257E1BC09BE}" type="presParOf" srcId="{C87C7464-8387-414E-A254-98E917AC8EA1}" destId="{67C38C6D-6D53-4B8F-B9A5-1413C749BBF8}" srcOrd="0" destOrd="0" presId="urn:microsoft.com/office/officeart/2005/8/layout/vList3"/>
    <dgm:cxn modelId="{1EC48034-CBBF-429B-A415-37F52D16260E}" type="presParOf" srcId="{C87C7464-8387-414E-A254-98E917AC8EA1}" destId="{455ED196-2DDA-453F-8925-8050B4955D2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EA909A9-C9C2-4CBD-B44A-3BD3C7D06ABB}" type="doc">
      <dgm:prSet loTypeId="urn:microsoft.com/office/officeart/2005/8/layout/vList3" loCatId="picture" qsTypeId="urn:microsoft.com/office/officeart/2005/8/quickstyle/simple1" qsCatId="simple" csTypeId="urn:microsoft.com/office/officeart/2005/8/colors/accent2_1" csCatId="accent2" phldr="1"/>
      <dgm:spPr/>
    </dgm:pt>
    <dgm:pt modelId="{E9F60E15-8885-47E0-802B-5A417F2BC3FE}">
      <dgm:prSet phldrT="[Text]" custT="1"/>
      <dgm:spPr/>
      <dgm:t>
        <a:bodyPr/>
        <a:lstStyle/>
        <a:p>
          <a:pPr algn="just"/>
          <a:endParaRPr lang="en-US" sz="2400" b="0" i="0" dirty="0"/>
        </a:p>
        <a:p>
          <a:pPr algn="just"/>
          <a:r>
            <a:rPr lang="vi-VN" sz="2400" b="0" i="0" dirty="0"/>
            <a:t>3. Cung cấp thông tin trên mạng xã hội đồng bộ, thống nhất với thông tin đã được cung cấp trên các phương tiện truyền thông chính thống khác.</a:t>
          </a:r>
        </a:p>
        <a:p>
          <a:pPr algn="just"/>
          <a:endParaRPr lang="en-US" sz="2400" dirty="0"/>
        </a:p>
      </dgm:t>
    </dgm:pt>
    <dgm:pt modelId="{326ED039-806C-40AB-8089-A0D5C483F8C4}" type="parTrans" cxnId="{63C4C20C-B0CC-44A8-ADFC-E4BF2DDA6BBB}">
      <dgm:prSet/>
      <dgm:spPr/>
      <dgm:t>
        <a:bodyPr/>
        <a:lstStyle/>
        <a:p>
          <a:endParaRPr lang="en-US"/>
        </a:p>
      </dgm:t>
    </dgm:pt>
    <dgm:pt modelId="{9F9D77D3-6D55-42AE-8813-0BAD0CDB95C6}" type="sibTrans" cxnId="{63C4C20C-B0CC-44A8-ADFC-E4BF2DDA6BBB}">
      <dgm:prSet/>
      <dgm:spPr/>
      <dgm:t>
        <a:bodyPr/>
        <a:lstStyle/>
        <a:p>
          <a:endParaRPr lang="en-US"/>
        </a:p>
      </dgm:t>
    </dgm:pt>
    <dgm:pt modelId="{1D90D239-5FFA-4078-A19D-54B1C5AD9117}">
      <dgm:prSet phldrT="[Text]" custT="1"/>
      <dgm:spPr/>
      <dgm:t>
        <a:bodyPr/>
        <a:lstStyle/>
        <a:p>
          <a:pPr algn="just"/>
          <a:endParaRPr lang="en-US" sz="2800" b="0" i="0" dirty="0"/>
        </a:p>
        <a:p>
          <a:pPr algn="just"/>
          <a:r>
            <a:rPr lang="vi-VN" sz="2000" b="0" i="0" dirty="0"/>
            <a:t>4. Nên có phản hồi những ý kiến trên mạng xã hội về vấn đề liên quan đến chức năng, nhiệm vụ và quyền hạn của cơ quan, tổ chức mình.</a:t>
          </a:r>
        </a:p>
        <a:p>
          <a:pPr algn="just"/>
          <a:endParaRPr lang="en-US" sz="2800" dirty="0"/>
        </a:p>
      </dgm:t>
    </dgm:pt>
    <dgm:pt modelId="{39F10766-66A7-4B18-95B2-2572DAB03AD2}" type="parTrans" cxnId="{92F0E83D-BEE2-4EA3-B69E-A82B20AE0F04}">
      <dgm:prSet/>
      <dgm:spPr/>
      <dgm:t>
        <a:bodyPr/>
        <a:lstStyle/>
        <a:p>
          <a:endParaRPr lang="en-US"/>
        </a:p>
      </dgm:t>
    </dgm:pt>
    <dgm:pt modelId="{A785E065-152F-4213-BE2D-3F6402FC70DB}" type="sibTrans" cxnId="{92F0E83D-BEE2-4EA3-B69E-A82B20AE0F04}">
      <dgm:prSet/>
      <dgm:spPr/>
      <dgm:t>
        <a:bodyPr/>
        <a:lstStyle/>
        <a:p>
          <a:endParaRPr lang="en-US"/>
        </a:p>
      </dgm:t>
    </dgm:pt>
    <dgm:pt modelId="{9E2EBDDE-A20C-4655-9341-B27A5271264D}" type="pres">
      <dgm:prSet presAssocID="{0EA909A9-C9C2-4CBD-B44A-3BD3C7D06ABB}" presName="linearFlow" presStyleCnt="0">
        <dgm:presLayoutVars>
          <dgm:dir/>
          <dgm:resizeHandles val="exact"/>
        </dgm:presLayoutVars>
      </dgm:prSet>
      <dgm:spPr/>
    </dgm:pt>
    <dgm:pt modelId="{1923D786-5162-40B0-A0E4-BDFCFA7C8558}" type="pres">
      <dgm:prSet presAssocID="{E9F60E15-8885-47E0-802B-5A417F2BC3FE}" presName="composite" presStyleCnt="0"/>
      <dgm:spPr/>
    </dgm:pt>
    <dgm:pt modelId="{72563E99-9F20-4204-B9EE-8BDD2368ECD1}" type="pres">
      <dgm:prSet presAssocID="{E9F60E15-8885-47E0-802B-5A417F2BC3FE}" presName="imgShp" presStyleLbl="fgImgPlace1" presStyleIdx="0" presStyleCnt="2"/>
      <dgm:spPr>
        <a:blipFill rotWithShape="1">
          <a:blip xmlns:r="http://schemas.openxmlformats.org/officeDocument/2006/relationships" r:embed="rId1"/>
          <a:stretch>
            <a:fillRect/>
          </a:stretch>
        </a:blipFill>
      </dgm:spPr>
    </dgm:pt>
    <dgm:pt modelId="{22A77E29-EFA3-49A2-87E4-1376594D156C}" type="pres">
      <dgm:prSet presAssocID="{E9F60E15-8885-47E0-802B-5A417F2BC3FE}" presName="txShp" presStyleLbl="node1" presStyleIdx="0" presStyleCnt="2">
        <dgm:presLayoutVars>
          <dgm:bulletEnabled val="1"/>
        </dgm:presLayoutVars>
      </dgm:prSet>
      <dgm:spPr/>
      <dgm:t>
        <a:bodyPr/>
        <a:lstStyle/>
        <a:p>
          <a:endParaRPr lang="en-US"/>
        </a:p>
      </dgm:t>
    </dgm:pt>
    <dgm:pt modelId="{100A0BB1-9691-47D8-B0F7-34279EC1CB29}" type="pres">
      <dgm:prSet presAssocID="{9F9D77D3-6D55-42AE-8813-0BAD0CDB95C6}" presName="spacing" presStyleCnt="0"/>
      <dgm:spPr/>
    </dgm:pt>
    <dgm:pt modelId="{C87C7464-8387-414E-A254-98E917AC8EA1}" type="pres">
      <dgm:prSet presAssocID="{1D90D239-5FFA-4078-A19D-54B1C5AD9117}" presName="composite" presStyleCnt="0"/>
      <dgm:spPr/>
    </dgm:pt>
    <dgm:pt modelId="{67C38C6D-6D53-4B8F-B9A5-1413C749BBF8}" type="pres">
      <dgm:prSet presAssocID="{1D90D239-5FFA-4078-A19D-54B1C5AD9117}" presName="imgShp" presStyleLbl="fgImgPlace1" presStyleIdx="1" presStyleCnt="2"/>
      <dgm:spPr>
        <a:blipFill rotWithShape="1">
          <a:blip xmlns:r="http://schemas.openxmlformats.org/officeDocument/2006/relationships" r:embed="rId1"/>
          <a:stretch>
            <a:fillRect/>
          </a:stretch>
        </a:blipFill>
      </dgm:spPr>
    </dgm:pt>
    <dgm:pt modelId="{455ED196-2DDA-453F-8925-8050B4955D22}" type="pres">
      <dgm:prSet presAssocID="{1D90D239-5FFA-4078-A19D-54B1C5AD9117}" presName="txShp" presStyleLbl="node1" presStyleIdx="1" presStyleCnt="2">
        <dgm:presLayoutVars>
          <dgm:bulletEnabled val="1"/>
        </dgm:presLayoutVars>
      </dgm:prSet>
      <dgm:spPr/>
      <dgm:t>
        <a:bodyPr/>
        <a:lstStyle/>
        <a:p>
          <a:endParaRPr lang="en-US"/>
        </a:p>
      </dgm:t>
    </dgm:pt>
  </dgm:ptLst>
  <dgm:cxnLst>
    <dgm:cxn modelId="{673E1579-8DC1-4647-BCEC-99869F413891}" type="presOf" srcId="{0EA909A9-C9C2-4CBD-B44A-3BD3C7D06ABB}" destId="{9E2EBDDE-A20C-4655-9341-B27A5271264D}" srcOrd="0" destOrd="0" presId="urn:microsoft.com/office/officeart/2005/8/layout/vList3"/>
    <dgm:cxn modelId="{63C4C20C-B0CC-44A8-ADFC-E4BF2DDA6BBB}" srcId="{0EA909A9-C9C2-4CBD-B44A-3BD3C7D06ABB}" destId="{E9F60E15-8885-47E0-802B-5A417F2BC3FE}" srcOrd="0" destOrd="0" parTransId="{326ED039-806C-40AB-8089-A0D5C483F8C4}" sibTransId="{9F9D77D3-6D55-42AE-8813-0BAD0CDB95C6}"/>
    <dgm:cxn modelId="{49766D5E-CDF5-4874-8CC6-A6C8A139E0B7}" type="presOf" srcId="{E9F60E15-8885-47E0-802B-5A417F2BC3FE}" destId="{22A77E29-EFA3-49A2-87E4-1376594D156C}" srcOrd="0" destOrd="0" presId="urn:microsoft.com/office/officeart/2005/8/layout/vList3"/>
    <dgm:cxn modelId="{92F0E83D-BEE2-4EA3-B69E-A82B20AE0F04}" srcId="{0EA909A9-C9C2-4CBD-B44A-3BD3C7D06ABB}" destId="{1D90D239-5FFA-4078-A19D-54B1C5AD9117}" srcOrd="1" destOrd="0" parTransId="{39F10766-66A7-4B18-95B2-2572DAB03AD2}" sibTransId="{A785E065-152F-4213-BE2D-3F6402FC70DB}"/>
    <dgm:cxn modelId="{49554F16-4439-47C1-88DF-70851C365CAC}" type="presOf" srcId="{1D90D239-5FFA-4078-A19D-54B1C5AD9117}" destId="{455ED196-2DDA-453F-8925-8050B4955D22}" srcOrd="0" destOrd="0" presId="urn:microsoft.com/office/officeart/2005/8/layout/vList3"/>
    <dgm:cxn modelId="{C861111E-922B-4CE5-9DB4-891C0EB15105}" type="presParOf" srcId="{9E2EBDDE-A20C-4655-9341-B27A5271264D}" destId="{1923D786-5162-40B0-A0E4-BDFCFA7C8558}" srcOrd="0" destOrd="0" presId="urn:microsoft.com/office/officeart/2005/8/layout/vList3"/>
    <dgm:cxn modelId="{D5D09C37-2393-48B7-BF18-5C46134587CB}" type="presParOf" srcId="{1923D786-5162-40B0-A0E4-BDFCFA7C8558}" destId="{72563E99-9F20-4204-B9EE-8BDD2368ECD1}" srcOrd="0" destOrd="0" presId="urn:microsoft.com/office/officeart/2005/8/layout/vList3"/>
    <dgm:cxn modelId="{FB9CE2CE-AA16-46C8-8D9F-5404141EBAD1}" type="presParOf" srcId="{1923D786-5162-40B0-A0E4-BDFCFA7C8558}" destId="{22A77E29-EFA3-49A2-87E4-1376594D156C}" srcOrd="1" destOrd="0" presId="urn:microsoft.com/office/officeart/2005/8/layout/vList3"/>
    <dgm:cxn modelId="{4740955D-8A34-43A9-97EE-CAD0BB5C94DA}" type="presParOf" srcId="{9E2EBDDE-A20C-4655-9341-B27A5271264D}" destId="{100A0BB1-9691-47D8-B0F7-34279EC1CB29}" srcOrd="1" destOrd="0" presId="urn:microsoft.com/office/officeart/2005/8/layout/vList3"/>
    <dgm:cxn modelId="{FA82828C-83FD-4645-A297-7D0541B88E4E}" type="presParOf" srcId="{9E2EBDDE-A20C-4655-9341-B27A5271264D}" destId="{C87C7464-8387-414E-A254-98E917AC8EA1}" srcOrd="2" destOrd="0" presId="urn:microsoft.com/office/officeart/2005/8/layout/vList3"/>
    <dgm:cxn modelId="{14C83155-22D1-4413-A7C4-16419D432C1E}" type="presParOf" srcId="{C87C7464-8387-414E-A254-98E917AC8EA1}" destId="{67C38C6D-6D53-4B8F-B9A5-1413C749BBF8}" srcOrd="0" destOrd="0" presId="urn:microsoft.com/office/officeart/2005/8/layout/vList3"/>
    <dgm:cxn modelId="{20EFB4F4-04EE-4A8B-8A6E-D530B4FD9A89}" type="presParOf" srcId="{C87C7464-8387-414E-A254-98E917AC8EA1}" destId="{455ED196-2DDA-453F-8925-8050B4955D2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A909A9-C9C2-4CBD-B44A-3BD3C7D06ABB}" type="doc">
      <dgm:prSet loTypeId="urn:microsoft.com/office/officeart/2005/8/layout/vList3" loCatId="picture" qsTypeId="urn:microsoft.com/office/officeart/2005/8/quickstyle/simple1" qsCatId="simple" csTypeId="urn:microsoft.com/office/officeart/2005/8/colors/accent2_1" csCatId="accent2" phldr="1"/>
      <dgm:spPr/>
    </dgm:pt>
    <dgm:pt modelId="{E9F60E15-8885-47E0-802B-5A417F2BC3FE}">
      <dgm:prSet phldrT="[Text]" custT="1"/>
      <dgm:spPr/>
      <dgm:t>
        <a:bodyPr/>
        <a:lstStyle/>
        <a:p>
          <a:pPr algn="just"/>
          <a:endParaRPr lang="en-US" sz="2400" b="0" i="0" dirty="0"/>
        </a:p>
        <a:p>
          <a:pPr algn="just"/>
          <a:r>
            <a:rPr lang="vi-VN" sz="2800" b="0" i="0" dirty="0"/>
            <a:t>1. Tìm hiểu và tuân thủ các điều khoản hướng dẫn sử dụng của nhà cung cấp dịch vụ mạng xã hội trước khi đăng ký, tham gia mạng xã hội.</a:t>
          </a:r>
        </a:p>
        <a:p>
          <a:pPr algn="just"/>
          <a:endParaRPr lang="en-US" sz="2400" dirty="0"/>
        </a:p>
      </dgm:t>
    </dgm:pt>
    <dgm:pt modelId="{326ED039-806C-40AB-8089-A0D5C483F8C4}" type="parTrans" cxnId="{63C4C20C-B0CC-44A8-ADFC-E4BF2DDA6BBB}">
      <dgm:prSet/>
      <dgm:spPr/>
      <dgm:t>
        <a:bodyPr/>
        <a:lstStyle/>
        <a:p>
          <a:endParaRPr lang="en-US"/>
        </a:p>
      </dgm:t>
    </dgm:pt>
    <dgm:pt modelId="{9F9D77D3-6D55-42AE-8813-0BAD0CDB95C6}" type="sibTrans" cxnId="{63C4C20C-B0CC-44A8-ADFC-E4BF2DDA6BBB}">
      <dgm:prSet/>
      <dgm:spPr/>
      <dgm:t>
        <a:bodyPr/>
        <a:lstStyle/>
        <a:p>
          <a:endParaRPr lang="en-US"/>
        </a:p>
      </dgm:t>
    </dgm:pt>
    <dgm:pt modelId="{1D90D239-5FFA-4078-A19D-54B1C5AD9117}">
      <dgm:prSet phldrT="[Text]" custT="1"/>
      <dgm:spPr/>
      <dgm:t>
        <a:bodyPr/>
        <a:lstStyle/>
        <a:p>
          <a:pPr algn="ctr"/>
          <a:endParaRPr lang="en-US" sz="1600" b="0" i="0" dirty="0"/>
        </a:p>
        <a:p>
          <a:pPr algn="just"/>
          <a:r>
            <a:rPr lang="vi-VN" sz="2400" b="0" i="0" dirty="0"/>
            <a:t>2. Nên sử dụng họ, tên thật cá nhân, tên hiệu thật của tổ chức, cơ quan và đăng ký với nhà cung cấp dịch vụ để xác thực tên hiệu, địa chỉ trang mạng, đầu mối liên lạc khi tham gia, sử dụng mạng xã hội.</a:t>
          </a:r>
        </a:p>
        <a:p>
          <a:pPr algn="ctr"/>
          <a:endParaRPr lang="en-US" sz="1600" dirty="0"/>
        </a:p>
      </dgm:t>
    </dgm:pt>
    <dgm:pt modelId="{39F10766-66A7-4B18-95B2-2572DAB03AD2}" type="parTrans" cxnId="{92F0E83D-BEE2-4EA3-B69E-A82B20AE0F04}">
      <dgm:prSet/>
      <dgm:spPr/>
      <dgm:t>
        <a:bodyPr/>
        <a:lstStyle/>
        <a:p>
          <a:endParaRPr lang="en-US"/>
        </a:p>
      </dgm:t>
    </dgm:pt>
    <dgm:pt modelId="{A785E065-152F-4213-BE2D-3F6402FC70DB}" type="sibTrans" cxnId="{92F0E83D-BEE2-4EA3-B69E-A82B20AE0F04}">
      <dgm:prSet/>
      <dgm:spPr/>
      <dgm:t>
        <a:bodyPr/>
        <a:lstStyle/>
        <a:p>
          <a:endParaRPr lang="en-US"/>
        </a:p>
      </dgm:t>
    </dgm:pt>
    <dgm:pt modelId="{9E2EBDDE-A20C-4655-9341-B27A5271264D}" type="pres">
      <dgm:prSet presAssocID="{0EA909A9-C9C2-4CBD-B44A-3BD3C7D06ABB}" presName="linearFlow" presStyleCnt="0">
        <dgm:presLayoutVars>
          <dgm:dir/>
          <dgm:resizeHandles val="exact"/>
        </dgm:presLayoutVars>
      </dgm:prSet>
      <dgm:spPr/>
    </dgm:pt>
    <dgm:pt modelId="{1923D786-5162-40B0-A0E4-BDFCFA7C8558}" type="pres">
      <dgm:prSet presAssocID="{E9F60E15-8885-47E0-802B-5A417F2BC3FE}" presName="composite" presStyleCnt="0"/>
      <dgm:spPr/>
    </dgm:pt>
    <dgm:pt modelId="{72563E99-9F20-4204-B9EE-8BDD2368ECD1}" type="pres">
      <dgm:prSet presAssocID="{E9F60E15-8885-47E0-802B-5A417F2BC3FE}" presName="imgShp" presStyleLbl="fgImgPlace1" presStyleIdx="0" presStyleCnt="2"/>
      <dgm:spPr>
        <a:blipFill rotWithShape="1">
          <a:blip xmlns:r="http://schemas.openxmlformats.org/officeDocument/2006/relationships" r:embed="rId1"/>
          <a:stretch>
            <a:fillRect/>
          </a:stretch>
        </a:blipFill>
      </dgm:spPr>
    </dgm:pt>
    <dgm:pt modelId="{22A77E29-EFA3-49A2-87E4-1376594D156C}" type="pres">
      <dgm:prSet presAssocID="{E9F60E15-8885-47E0-802B-5A417F2BC3FE}" presName="txShp" presStyleLbl="node1" presStyleIdx="0" presStyleCnt="2">
        <dgm:presLayoutVars>
          <dgm:bulletEnabled val="1"/>
        </dgm:presLayoutVars>
      </dgm:prSet>
      <dgm:spPr/>
      <dgm:t>
        <a:bodyPr/>
        <a:lstStyle/>
        <a:p>
          <a:endParaRPr lang="en-US"/>
        </a:p>
      </dgm:t>
    </dgm:pt>
    <dgm:pt modelId="{100A0BB1-9691-47D8-B0F7-34279EC1CB29}" type="pres">
      <dgm:prSet presAssocID="{9F9D77D3-6D55-42AE-8813-0BAD0CDB95C6}" presName="spacing" presStyleCnt="0"/>
      <dgm:spPr/>
    </dgm:pt>
    <dgm:pt modelId="{C87C7464-8387-414E-A254-98E917AC8EA1}" type="pres">
      <dgm:prSet presAssocID="{1D90D239-5FFA-4078-A19D-54B1C5AD9117}" presName="composite" presStyleCnt="0"/>
      <dgm:spPr/>
    </dgm:pt>
    <dgm:pt modelId="{67C38C6D-6D53-4B8F-B9A5-1413C749BBF8}" type="pres">
      <dgm:prSet presAssocID="{1D90D239-5FFA-4078-A19D-54B1C5AD9117}" presName="imgShp" presStyleLbl="fgImgPlace1" presStyleIdx="1" presStyleCnt="2"/>
      <dgm:spPr>
        <a:blipFill rotWithShape="1">
          <a:blip xmlns:r="http://schemas.openxmlformats.org/officeDocument/2006/relationships" r:embed="rId1"/>
          <a:stretch>
            <a:fillRect/>
          </a:stretch>
        </a:blipFill>
      </dgm:spPr>
    </dgm:pt>
    <dgm:pt modelId="{455ED196-2DDA-453F-8925-8050B4955D22}" type="pres">
      <dgm:prSet presAssocID="{1D90D239-5FFA-4078-A19D-54B1C5AD9117}" presName="txShp" presStyleLbl="node1" presStyleIdx="1" presStyleCnt="2">
        <dgm:presLayoutVars>
          <dgm:bulletEnabled val="1"/>
        </dgm:presLayoutVars>
      </dgm:prSet>
      <dgm:spPr/>
      <dgm:t>
        <a:bodyPr/>
        <a:lstStyle/>
        <a:p>
          <a:endParaRPr lang="en-US"/>
        </a:p>
      </dgm:t>
    </dgm:pt>
  </dgm:ptLst>
  <dgm:cxnLst>
    <dgm:cxn modelId="{2FCBD3CC-89BE-4846-AB25-7F75152F36EA}" type="presOf" srcId="{E9F60E15-8885-47E0-802B-5A417F2BC3FE}" destId="{22A77E29-EFA3-49A2-87E4-1376594D156C}" srcOrd="0" destOrd="0" presId="urn:microsoft.com/office/officeart/2005/8/layout/vList3"/>
    <dgm:cxn modelId="{63C4C20C-B0CC-44A8-ADFC-E4BF2DDA6BBB}" srcId="{0EA909A9-C9C2-4CBD-B44A-3BD3C7D06ABB}" destId="{E9F60E15-8885-47E0-802B-5A417F2BC3FE}" srcOrd="0" destOrd="0" parTransId="{326ED039-806C-40AB-8089-A0D5C483F8C4}" sibTransId="{9F9D77D3-6D55-42AE-8813-0BAD0CDB95C6}"/>
    <dgm:cxn modelId="{1DBED98F-1515-4439-93A4-B8414120233B}" type="presOf" srcId="{0EA909A9-C9C2-4CBD-B44A-3BD3C7D06ABB}" destId="{9E2EBDDE-A20C-4655-9341-B27A5271264D}" srcOrd="0" destOrd="0" presId="urn:microsoft.com/office/officeart/2005/8/layout/vList3"/>
    <dgm:cxn modelId="{92F0E83D-BEE2-4EA3-B69E-A82B20AE0F04}" srcId="{0EA909A9-C9C2-4CBD-B44A-3BD3C7D06ABB}" destId="{1D90D239-5FFA-4078-A19D-54B1C5AD9117}" srcOrd="1" destOrd="0" parTransId="{39F10766-66A7-4B18-95B2-2572DAB03AD2}" sibTransId="{A785E065-152F-4213-BE2D-3F6402FC70DB}"/>
    <dgm:cxn modelId="{4C7411F6-CACF-48A6-9907-B9CF254BE20F}" type="presOf" srcId="{1D90D239-5FFA-4078-A19D-54B1C5AD9117}" destId="{455ED196-2DDA-453F-8925-8050B4955D22}" srcOrd="0" destOrd="0" presId="urn:microsoft.com/office/officeart/2005/8/layout/vList3"/>
    <dgm:cxn modelId="{FFBFACEC-4A01-4776-BAFB-C9A2DE3F52B9}" type="presParOf" srcId="{9E2EBDDE-A20C-4655-9341-B27A5271264D}" destId="{1923D786-5162-40B0-A0E4-BDFCFA7C8558}" srcOrd="0" destOrd="0" presId="urn:microsoft.com/office/officeart/2005/8/layout/vList3"/>
    <dgm:cxn modelId="{EB84BD25-3A36-486C-82A2-04307CDC4719}" type="presParOf" srcId="{1923D786-5162-40B0-A0E4-BDFCFA7C8558}" destId="{72563E99-9F20-4204-B9EE-8BDD2368ECD1}" srcOrd="0" destOrd="0" presId="urn:microsoft.com/office/officeart/2005/8/layout/vList3"/>
    <dgm:cxn modelId="{744F0A1E-3610-477D-AA4E-1592B9155519}" type="presParOf" srcId="{1923D786-5162-40B0-A0E4-BDFCFA7C8558}" destId="{22A77E29-EFA3-49A2-87E4-1376594D156C}" srcOrd="1" destOrd="0" presId="urn:microsoft.com/office/officeart/2005/8/layout/vList3"/>
    <dgm:cxn modelId="{C9E9F950-FBB6-481C-9ECB-F5CC84B17651}" type="presParOf" srcId="{9E2EBDDE-A20C-4655-9341-B27A5271264D}" destId="{100A0BB1-9691-47D8-B0F7-34279EC1CB29}" srcOrd="1" destOrd="0" presId="urn:microsoft.com/office/officeart/2005/8/layout/vList3"/>
    <dgm:cxn modelId="{0FC002CB-9A7C-4F23-A752-4CC837416E44}" type="presParOf" srcId="{9E2EBDDE-A20C-4655-9341-B27A5271264D}" destId="{C87C7464-8387-414E-A254-98E917AC8EA1}" srcOrd="2" destOrd="0" presId="urn:microsoft.com/office/officeart/2005/8/layout/vList3"/>
    <dgm:cxn modelId="{31398005-14C3-4545-9FAB-2CFE1795DB27}" type="presParOf" srcId="{C87C7464-8387-414E-A254-98E917AC8EA1}" destId="{67C38C6D-6D53-4B8F-B9A5-1413C749BBF8}" srcOrd="0" destOrd="0" presId="urn:microsoft.com/office/officeart/2005/8/layout/vList3"/>
    <dgm:cxn modelId="{A6B3FADA-4B1C-4A69-9968-353B9CDE83DE}" type="presParOf" srcId="{C87C7464-8387-414E-A254-98E917AC8EA1}" destId="{455ED196-2DDA-453F-8925-8050B4955D2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A909A9-C9C2-4CBD-B44A-3BD3C7D06ABB}" type="doc">
      <dgm:prSet loTypeId="urn:microsoft.com/office/officeart/2005/8/layout/vList3" loCatId="picture" qsTypeId="urn:microsoft.com/office/officeart/2005/8/quickstyle/simple1" qsCatId="simple" csTypeId="urn:microsoft.com/office/officeart/2005/8/colors/accent2_1" csCatId="accent2" phldr="1"/>
      <dgm:spPr/>
    </dgm:pt>
    <dgm:pt modelId="{E9F60E15-8885-47E0-802B-5A417F2BC3FE}">
      <dgm:prSet phldrT="[Text]" custT="1"/>
      <dgm:spPr/>
      <dgm:t>
        <a:bodyPr/>
        <a:lstStyle/>
        <a:p>
          <a:pPr algn="just"/>
          <a:endParaRPr lang="en-US" sz="2400" b="0" i="0" dirty="0"/>
        </a:p>
        <a:p>
          <a:pPr algn="just"/>
          <a:r>
            <a:rPr lang="vi-VN" sz="2000" b="0" i="0" dirty="0"/>
            <a:t>3. Thực hiện biện pháp tự quản lý, bảo mật tài khoản mạng xã hội và nhanh chóng thông báo tới các cơ quan chức năng, nhà cung cấp dịch vụ khi tài khoản tổ chức, cá nhân bị mất quyền kiểm soát, bị giả mạo, lợi dụng và sử dụng vào mục đích không lành mạnh, ảnh hưởng đến an ninh quốc gia và trật tự an toàn xã hội, ảnh hưởng đến quyền và lợi ích hợp pháp của tổ chức, cá nhân.</a:t>
          </a:r>
        </a:p>
        <a:p>
          <a:pPr algn="just"/>
          <a:endParaRPr lang="en-US" sz="2400" dirty="0"/>
        </a:p>
      </dgm:t>
    </dgm:pt>
    <dgm:pt modelId="{326ED039-806C-40AB-8089-A0D5C483F8C4}" type="parTrans" cxnId="{63C4C20C-B0CC-44A8-ADFC-E4BF2DDA6BBB}">
      <dgm:prSet/>
      <dgm:spPr/>
      <dgm:t>
        <a:bodyPr/>
        <a:lstStyle/>
        <a:p>
          <a:endParaRPr lang="en-US"/>
        </a:p>
      </dgm:t>
    </dgm:pt>
    <dgm:pt modelId="{9F9D77D3-6D55-42AE-8813-0BAD0CDB95C6}" type="sibTrans" cxnId="{63C4C20C-B0CC-44A8-ADFC-E4BF2DDA6BBB}">
      <dgm:prSet/>
      <dgm:spPr/>
      <dgm:t>
        <a:bodyPr/>
        <a:lstStyle/>
        <a:p>
          <a:endParaRPr lang="en-US"/>
        </a:p>
      </dgm:t>
    </dgm:pt>
    <dgm:pt modelId="{9E2EBDDE-A20C-4655-9341-B27A5271264D}" type="pres">
      <dgm:prSet presAssocID="{0EA909A9-C9C2-4CBD-B44A-3BD3C7D06ABB}" presName="linearFlow" presStyleCnt="0">
        <dgm:presLayoutVars>
          <dgm:dir/>
          <dgm:resizeHandles val="exact"/>
        </dgm:presLayoutVars>
      </dgm:prSet>
      <dgm:spPr/>
    </dgm:pt>
    <dgm:pt modelId="{1923D786-5162-40B0-A0E4-BDFCFA7C8558}" type="pres">
      <dgm:prSet presAssocID="{E9F60E15-8885-47E0-802B-5A417F2BC3FE}" presName="composite" presStyleCnt="0"/>
      <dgm:spPr/>
    </dgm:pt>
    <dgm:pt modelId="{72563E99-9F20-4204-B9EE-8BDD2368ECD1}" type="pres">
      <dgm:prSet presAssocID="{E9F60E15-8885-47E0-802B-5A417F2BC3FE}" presName="imgShp" presStyleLbl="fgImgPlace1" presStyleIdx="0" presStyleCnt="1" custScaleX="53276" custScaleY="52721" custLinFactNeighborX="-861" custLinFactNeighborY="-5633"/>
      <dgm:spPr>
        <a:blipFill rotWithShape="1">
          <a:blip xmlns:r="http://schemas.openxmlformats.org/officeDocument/2006/relationships" r:embed="rId1"/>
          <a:stretch>
            <a:fillRect/>
          </a:stretch>
        </a:blipFill>
      </dgm:spPr>
    </dgm:pt>
    <dgm:pt modelId="{22A77E29-EFA3-49A2-87E4-1376594D156C}" type="pres">
      <dgm:prSet presAssocID="{E9F60E15-8885-47E0-802B-5A417F2BC3FE}" presName="txShp" presStyleLbl="node1" presStyleIdx="0" presStyleCnt="1" custScaleX="111215">
        <dgm:presLayoutVars>
          <dgm:bulletEnabled val="1"/>
        </dgm:presLayoutVars>
      </dgm:prSet>
      <dgm:spPr/>
      <dgm:t>
        <a:bodyPr/>
        <a:lstStyle/>
        <a:p>
          <a:endParaRPr lang="en-US"/>
        </a:p>
      </dgm:t>
    </dgm:pt>
  </dgm:ptLst>
  <dgm:cxnLst>
    <dgm:cxn modelId="{22EF76E5-6F96-43A2-BEC4-ADF47E8D2076}" type="presOf" srcId="{0EA909A9-C9C2-4CBD-B44A-3BD3C7D06ABB}" destId="{9E2EBDDE-A20C-4655-9341-B27A5271264D}" srcOrd="0" destOrd="0" presId="urn:microsoft.com/office/officeart/2005/8/layout/vList3"/>
    <dgm:cxn modelId="{63C4C20C-B0CC-44A8-ADFC-E4BF2DDA6BBB}" srcId="{0EA909A9-C9C2-4CBD-B44A-3BD3C7D06ABB}" destId="{E9F60E15-8885-47E0-802B-5A417F2BC3FE}" srcOrd="0" destOrd="0" parTransId="{326ED039-806C-40AB-8089-A0D5C483F8C4}" sibTransId="{9F9D77D3-6D55-42AE-8813-0BAD0CDB95C6}"/>
    <dgm:cxn modelId="{2C986492-0B43-47E2-A297-441D2B5403B6}" type="presOf" srcId="{E9F60E15-8885-47E0-802B-5A417F2BC3FE}" destId="{22A77E29-EFA3-49A2-87E4-1376594D156C}" srcOrd="0" destOrd="0" presId="urn:microsoft.com/office/officeart/2005/8/layout/vList3"/>
    <dgm:cxn modelId="{9572B192-67E9-44C5-BB5B-883968C3C1EF}" type="presParOf" srcId="{9E2EBDDE-A20C-4655-9341-B27A5271264D}" destId="{1923D786-5162-40B0-A0E4-BDFCFA7C8558}" srcOrd="0" destOrd="0" presId="urn:microsoft.com/office/officeart/2005/8/layout/vList3"/>
    <dgm:cxn modelId="{41E65F4A-AE14-4D01-AF39-755FE5A00916}" type="presParOf" srcId="{1923D786-5162-40B0-A0E4-BDFCFA7C8558}" destId="{72563E99-9F20-4204-B9EE-8BDD2368ECD1}" srcOrd="0" destOrd="0" presId="urn:microsoft.com/office/officeart/2005/8/layout/vList3"/>
    <dgm:cxn modelId="{9790076D-A2E7-40B1-8008-2BF84BD5137E}" type="presParOf" srcId="{1923D786-5162-40B0-A0E4-BDFCFA7C8558}" destId="{22A77E29-EFA3-49A2-87E4-1376594D156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A909A9-C9C2-4CBD-B44A-3BD3C7D06ABB}" type="doc">
      <dgm:prSet loTypeId="urn:microsoft.com/office/officeart/2005/8/layout/vList3" loCatId="picture" qsTypeId="urn:microsoft.com/office/officeart/2005/8/quickstyle/simple1" qsCatId="simple" csTypeId="urn:microsoft.com/office/officeart/2005/8/colors/accent2_1" csCatId="accent2" phldr="1"/>
      <dgm:spPr/>
    </dgm:pt>
    <dgm:pt modelId="{E9F60E15-8885-47E0-802B-5A417F2BC3FE}">
      <dgm:prSet phldrT="[Text]" custT="1"/>
      <dgm:spPr/>
      <dgm:t>
        <a:bodyPr/>
        <a:lstStyle/>
        <a:p>
          <a:pPr algn="just"/>
          <a:endParaRPr lang="en-US" sz="2400" b="0" i="0" dirty="0"/>
        </a:p>
        <a:p>
          <a:pPr algn="just"/>
          <a:r>
            <a:rPr lang="vi-VN" sz="2800" b="0" i="0" dirty="0"/>
            <a:t>4. Chia sẻ những thông tin có nguồn chính thống, đáng tin cậy.</a:t>
          </a:r>
        </a:p>
        <a:p>
          <a:pPr algn="just"/>
          <a:endParaRPr lang="en-US" sz="2400" dirty="0"/>
        </a:p>
      </dgm:t>
    </dgm:pt>
    <dgm:pt modelId="{326ED039-806C-40AB-8089-A0D5C483F8C4}" type="parTrans" cxnId="{63C4C20C-B0CC-44A8-ADFC-E4BF2DDA6BBB}">
      <dgm:prSet/>
      <dgm:spPr/>
      <dgm:t>
        <a:bodyPr/>
        <a:lstStyle/>
        <a:p>
          <a:endParaRPr lang="en-US"/>
        </a:p>
      </dgm:t>
    </dgm:pt>
    <dgm:pt modelId="{9F9D77D3-6D55-42AE-8813-0BAD0CDB95C6}" type="sibTrans" cxnId="{63C4C20C-B0CC-44A8-ADFC-E4BF2DDA6BBB}">
      <dgm:prSet/>
      <dgm:spPr/>
      <dgm:t>
        <a:bodyPr/>
        <a:lstStyle/>
        <a:p>
          <a:endParaRPr lang="en-US"/>
        </a:p>
      </dgm:t>
    </dgm:pt>
    <dgm:pt modelId="{9E2EBDDE-A20C-4655-9341-B27A5271264D}" type="pres">
      <dgm:prSet presAssocID="{0EA909A9-C9C2-4CBD-B44A-3BD3C7D06ABB}" presName="linearFlow" presStyleCnt="0">
        <dgm:presLayoutVars>
          <dgm:dir/>
          <dgm:resizeHandles val="exact"/>
        </dgm:presLayoutVars>
      </dgm:prSet>
      <dgm:spPr/>
    </dgm:pt>
    <dgm:pt modelId="{1923D786-5162-40B0-A0E4-BDFCFA7C8558}" type="pres">
      <dgm:prSet presAssocID="{E9F60E15-8885-47E0-802B-5A417F2BC3FE}" presName="composite" presStyleCnt="0"/>
      <dgm:spPr/>
    </dgm:pt>
    <dgm:pt modelId="{72563E99-9F20-4204-B9EE-8BDD2368ECD1}" type="pres">
      <dgm:prSet presAssocID="{E9F60E15-8885-47E0-802B-5A417F2BC3FE}" presName="imgShp" presStyleLbl="fgImgPlace1" presStyleIdx="0" presStyleCnt="1" custScaleX="42828" custScaleY="48690" custLinFactNeighborX="-13258" custLinFactNeighborY="-8955"/>
      <dgm:spPr>
        <a:blipFill rotWithShape="1">
          <a:blip xmlns:r="http://schemas.openxmlformats.org/officeDocument/2006/relationships" r:embed="rId1"/>
          <a:stretch>
            <a:fillRect/>
          </a:stretch>
        </a:blipFill>
      </dgm:spPr>
    </dgm:pt>
    <dgm:pt modelId="{22A77E29-EFA3-49A2-87E4-1376594D156C}" type="pres">
      <dgm:prSet presAssocID="{E9F60E15-8885-47E0-802B-5A417F2BC3FE}" presName="txShp" presStyleLbl="node1" presStyleIdx="0" presStyleCnt="1" custScaleX="111215" custScaleY="56975" custLinFactNeighborX="-1228" custLinFactNeighborY="-8457">
        <dgm:presLayoutVars>
          <dgm:bulletEnabled val="1"/>
        </dgm:presLayoutVars>
      </dgm:prSet>
      <dgm:spPr/>
      <dgm:t>
        <a:bodyPr/>
        <a:lstStyle/>
        <a:p>
          <a:endParaRPr lang="en-US"/>
        </a:p>
      </dgm:t>
    </dgm:pt>
  </dgm:ptLst>
  <dgm:cxnLst>
    <dgm:cxn modelId="{5288D640-71FF-4265-A2DD-5D60CC78A29A}" type="presOf" srcId="{E9F60E15-8885-47E0-802B-5A417F2BC3FE}" destId="{22A77E29-EFA3-49A2-87E4-1376594D156C}" srcOrd="0" destOrd="0" presId="urn:microsoft.com/office/officeart/2005/8/layout/vList3"/>
    <dgm:cxn modelId="{2E9F0910-7F85-4117-83A8-CA4F95A30075}" type="presOf" srcId="{0EA909A9-C9C2-4CBD-B44A-3BD3C7D06ABB}" destId="{9E2EBDDE-A20C-4655-9341-B27A5271264D}" srcOrd="0" destOrd="0" presId="urn:microsoft.com/office/officeart/2005/8/layout/vList3"/>
    <dgm:cxn modelId="{63C4C20C-B0CC-44A8-ADFC-E4BF2DDA6BBB}" srcId="{0EA909A9-C9C2-4CBD-B44A-3BD3C7D06ABB}" destId="{E9F60E15-8885-47E0-802B-5A417F2BC3FE}" srcOrd="0" destOrd="0" parTransId="{326ED039-806C-40AB-8089-A0D5C483F8C4}" sibTransId="{9F9D77D3-6D55-42AE-8813-0BAD0CDB95C6}"/>
    <dgm:cxn modelId="{CF0D00D9-11AA-4389-98E5-333A517113B5}" type="presParOf" srcId="{9E2EBDDE-A20C-4655-9341-B27A5271264D}" destId="{1923D786-5162-40B0-A0E4-BDFCFA7C8558}" srcOrd="0" destOrd="0" presId="urn:microsoft.com/office/officeart/2005/8/layout/vList3"/>
    <dgm:cxn modelId="{99FD77C0-CC00-4D65-85C2-137A7680ED1B}" type="presParOf" srcId="{1923D786-5162-40B0-A0E4-BDFCFA7C8558}" destId="{72563E99-9F20-4204-B9EE-8BDD2368ECD1}" srcOrd="0" destOrd="0" presId="urn:microsoft.com/office/officeart/2005/8/layout/vList3"/>
    <dgm:cxn modelId="{F7D4EBA5-C776-48BC-9B70-2403BD7A9BC8}" type="presParOf" srcId="{1923D786-5162-40B0-A0E4-BDFCFA7C8558}" destId="{22A77E29-EFA3-49A2-87E4-1376594D156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A909A9-C9C2-4CBD-B44A-3BD3C7D06ABB}" type="doc">
      <dgm:prSet loTypeId="urn:microsoft.com/office/officeart/2005/8/layout/vList3" loCatId="picture" qsTypeId="urn:microsoft.com/office/officeart/2005/8/quickstyle/simple1" qsCatId="simple" csTypeId="urn:microsoft.com/office/officeart/2005/8/colors/accent2_1" csCatId="accent2" phldr="1"/>
      <dgm:spPr/>
    </dgm:pt>
    <dgm:pt modelId="{E9F60E15-8885-47E0-802B-5A417F2BC3FE}">
      <dgm:prSet phldrT="[Text]" custT="1"/>
      <dgm:spPr/>
      <dgm:t>
        <a:bodyPr/>
        <a:lstStyle/>
        <a:p>
          <a:pPr algn="just"/>
          <a:endParaRPr lang="en-US" sz="2400" b="0" i="0" dirty="0"/>
        </a:p>
        <a:p>
          <a:pPr algn="just"/>
          <a:r>
            <a:rPr lang="vi-VN" sz="2800" b="0" i="0" dirty="0"/>
            <a:t>5. Có các hành vi, ứng xử phù hợp với những giá trị đạo đức, văn hóa, truyền thống của dân tộc Việt Nam; không sử dụng từ ngữ gây thù hận, kích động bạo lực, phân biệt vùng miền, giới tính, tôn giáo.</a:t>
          </a:r>
        </a:p>
        <a:p>
          <a:pPr algn="just"/>
          <a:endParaRPr lang="en-US" sz="2400" dirty="0"/>
        </a:p>
      </dgm:t>
    </dgm:pt>
    <dgm:pt modelId="{326ED039-806C-40AB-8089-A0D5C483F8C4}" type="parTrans" cxnId="{63C4C20C-B0CC-44A8-ADFC-E4BF2DDA6BBB}">
      <dgm:prSet/>
      <dgm:spPr/>
      <dgm:t>
        <a:bodyPr/>
        <a:lstStyle/>
        <a:p>
          <a:endParaRPr lang="en-US"/>
        </a:p>
      </dgm:t>
    </dgm:pt>
    <dgm:pt modelId="{9F9D77D3-6D55-42AE-8813-0BAD0CDB95C6}" type="sibTrans" cxnId="{63C4C20C-B0CC-44A8-ADFC-E4BF2DDA6BBB}">
      <dgm:prSet/>
      <dgm:spPr/>
      <dgm:t>
        <a:bodyPr/>
        <a:lstStyle/>
        <a:p>
          <a:endParaRPr lang="en-US"/>
        </a:p>
      </dgm:t>
    </dgm:pt>
    <dgm:pt modelId="{9E2EBDDE-A20C-4655-9341-B27A5271264D}" type="pres">
      <dgm:prSet presAssocID="{0EA909A9-C9C2-4CBD-B44A-3BD3C7D06ABB}" presName="linearFlow" presStyleCnt="0">
        <dgm:presLayoutVars>
          <dgm:dir/>
          <dgm:resizeHandles val="exact"/>
        </dgm:presLayoutVars>
      </dgm:prSet>
      <dgm:spPr/>
    </dgm:pt>
    <dgm:pt modelId="{1923D786-5162-40B0-A0E4-BDFCFA7C8558}" type="pres">
      <dgm:prSet presAssocID="{E9F60E15-8885-47E0-802B-5A417F2BC3FE}" presName="composite" presStyleCnt="0"/>
      <dgm:spPr/>
    </dgm:pt>
    <dgm:pt modelId="{72563E99-9F20-4204-B9EE-8BDD2368ECD1}" type="pres">
      <dgm:prSet presAssocID="{E9F60E15-8885-47E0-802B-5A417F2BC3FE}" presName="imgShp" presStyleLbl="fgImgPlace1" presStyleIdx="0" presStyleCnt="1" custScaleX="42828" custScaleY="48690" custLinFactNeighborX="-8872" custLinFactNeighborY="-2392"/>
      <dgm:spPr>
        <a:blipFill rotWithShape="1">
          <a:blip xmlns:r="http://schemas.openxmlformats.org/officeDocument/2006/relationships" r:embed="rId1"/>
          <a:stretch>
            <a:fillRect/>
          </a:stretch>
        </a:blipFill>
      </dgm:spPr>
    </dgm:pt>
    <dgm:pt modelId="{22A77E29-EFA3-49A2-87E4-1376594D156C}" type="pres">
      <dgm:prSet presAssocID="{E9F60E15-8885-47E0-802B-5A417F2BC3FE}" presName="txShp" presStyleLbl="node1" presStyleIdx="0" presStyleCnt="1" custScaleX="111215" custScaleY="100098" custLinFactNeighborX="-1516" custLinFactNeighborY="5054">
        <dgm:presLayoutVars>
          <dgm:bulletEnabled val="1"/>
        </dgm:presLayoutVars>
      </dgm:prSet>
      <dgm:spPr/>
      <dgm:t>
        <a:bodyPr/>
        <a:lstStyle/>
        <a:p>
          <a:endParaRPr lang="en-US"/>
        </a:p>
      </dgm:t>
    </dgm:pt>
  </dgm:ptLst>
  <dgm:cxnLst>
    <dgm:cxn modelId="{FF9619F1-93AB-4899-AAD0-0E76902769CB}" type="presOf" srcId="{0EA909A9-C9C2-4CBD-B44A-3BD3C7D06ABB}" destId="{9E2EBDDE-A20C-4655-9341-B27A5271264D}" srcOrd="0" destOrd="0" presId="urn:microsoft.com/office/officeart/2005/8/layout/vList3"/>
    <dgm:cxn modelId="{72AD3150-7CCD-4922-8607-ABFF3F83A1BC}" type="presOf" srcId="{E9F60E15-8885-47E0-802B-5A417F2BC3FE}" destId="{22A77E29-EFA3-49A2-87E4-1376594D156C}" srcOrd="0" destOrd="0" presId="urn:microsoft.com/office/officeart/2005/8/layout/vList3"/>
    <dgm:cxn modelId="{63C4C20C-B0CC-44A8-ADFC-E4BF2DDA6BBB}" srcId="{0EA909A9-C9C2-4CBD-B44A-3BD3C7D06ABB}" destId="{E9F60E15-8885-47E0-802B-5A417F2BC3FE}" srcOrd="0" destOrd="0" parTransId="{326ED039-806C-40AB-8089-A0D5C483F8C4}" sibTransId="{9F9D77D3-6D55-42AE-8813-0BAD0CDB95C6}"/>
    <dgm:cxn modelId="{411F98BC-84F9-4C87-A49E-857AE2ED8229}" type="presParOf" srcId="{9E2EBDDE-A20C-4655-9341-B27A5271264D}" destId="{1923D786-5162-40B0-A0E4-BDFCFA7C8558}" srcOrd="0" destOrd="0" presId="urn:microsoft.com/office/officeart/2005/8/layout/vList3"/>
    <dgm:cxn modelId="{2040EDF2-B9C8-4BC8-9373-43A280A2C302}" type="presParOf" srcId="{1923D786-5162-40B0-A0E4-BDFCFA7C8558}" destId="{72563E99-9F20-4204-B9EE-8BDD2368ECD1}" srcOrd="0" destOrd="0" presId="urn:microsoft.com/office/officeart/2005/8/layout/vList3"/>
    <dgm:cxn modelId="{70D506C9-7D76-43C1-96FE-0CFF95D31ED4}" type="presParOf" srcId="{1923D786-5162-40B0-A0E4-BDFCFA7C8558}" destId="{22A77E29-EFA3-49A2-87E4-1376594D156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A909A9-C9C2-4CBD-B44A-3BD3C7D06ABB}" type="doc">
      <dgm:prSet loTypeId="urn:microsoft.com/office/officeart/2005/8/layout/vList3" loCatId="picture" qsTypeId="urn:microsoft.com/office/officeart/2005/8/quickstyle/simple1" qsCatId="simple" csTypeId="urn:microsoft.com/office/officeart/2005/8/colors/accent2_1" csCatId="accent2" phldr="1"/>
      <dgm:spPr/>
    </dgm:pt>
    <dgm:pt modelId="{E9F60E15-8885-47E0-802B-5A417F2BC3FE}">
      <dgm:prSet phldrT="[Text]" custT="1"/>
      <dgm:spPr/>
      <dgm:t>
        <a:bodyPr/>
        <a:lstStyle/>
        <a:p>
          <a:pPr algn="just"/>
          <a:endParaRPr lang="en-US" sz="1800" b="0" i="0" dirty="0"/>
        </a:p>
        <a:p>
          <a:pPr algn="just"/>
          <a:r>
            <a:rPr lang="vi-VN" sz="2000" b="0" i="0" dirty="0"/>
            <a:t>6. Không đăng tải những nội dung vi phạm pháp luật, các thông tin xúc phạm danh dự, nhân phẩm ảnh hưởng đến quyền và lợi ích hợp pháp của các tổ chức, cá nhân khác; sử dụng ngôn ngữ phản cảm, vi phạm thuần phong mĩ tục; tung tin giả, tin sai sự thật; quảng cáo, kinh doanh dịch vụ trái phép... gây bức xúc trong dư luận xã hội, ảnh hưởng đến trật tự an toàn xã hội.</a:t>
          </a:r>
        </a:p>
        <a:p>
          <a:pPr algn="just"/>
          <a:endParaRPr lang="en-US" sz="1800" dirty="0"/>
        </a:p>
      </dgm:t>
    </dgm:pt>
    <dgm:pt modelId="{326ED039-806C-40AB-8089-A0D5C483F8C4}" type="parTrans" cxnId="{63C4C20C-B0CC-44A8-ADFC-E4BF2DDA6BBB}">
      <dgm:prSet/>
      <dgm:spPr/>
      <dgm:t>
        <a:bodyPr/>
        <a:lstStyle/>
        <a:p>
          <a:endParaRPr lang="en-US"/>
        </a:p>
      </dgm:t>
    </dgm:pt>
    <dgm:pt modelId="{9F9D77D3-6D55-42AE-8813-0BAD0CDB95C6}" type="sibTrans" cxnId="{63C4C20C-B0CC-44A8-ADFC-E4BF2DDA6BBB}">
      <dgm:prSet/>
      <dgm:spPr/>
      <dgm:t>
        <a:bodyPr/>
        <a:lstStyle/>
        <a:p>
          <a:endParaRPr lang="en-US"/>
        </a:p>
      </dgm:t>
    </dgm:pt>
    <dgm:pt modelId="{9E2EBDDE-A20C-4655-9341-B27A5271264D}" type="pres">
      <dgm:prSet presAssocID="{0EA909A9-C9C2-4CBD-B44A-3BD3C7D06ABB}" presName="linearFlow" presStyleCnt="0">
        <dgm:presLayoutVars>
          <dgm:dir/>
          <dgm:resizeHandles val="exact"/>
        </dgm:presLayoutVars>
      </dgm:prSet>
      <dgm:spPr/>
    </dgm:pt>
    <dgm:pt modelId="{1923D786-5162-40B0-A0E4-BDFCFA7C8558}" type="pres">
      <dgm:prSet presAssocID="{E9F60E15-8885-47E0-802B-5A417F2BC3FE}" presName="composite" presStyleCnt="0"/>
      <dgm:spPr/>
    </dgm:pt>
    <dgm:pt modelId="{72563E99-9F20-4204-B9EE-8BDD2368ECD1}" type="pres">
      <dgm:prSet presAssocID="{E9F60E15-8885-47E0-802B-5A417F2BC3FE}" presName="imgShp" presStyleLbl="fgImgPlace1" presStyleIdx="0" presStyleCnt="1" custScaleX="42828" custScaleY="48690" custLinFactNeighborX="-8872" custLinFactNeighborY="-2392"/>
      <dgm:spPr>
        <a:blipFill rotWithShape="1">
          <a:blip xmlns:r="http://schemas.openxmlformats.org/officeDocument/2006/relationships" r:embed="rId1"/>
          <a:stretch>
            <a:fillRect/>
          </a:stretch>
        </a:blipFill>
      </dgm:spPr>
    </dgm:pt>
    <dgm:pt modelId="{22A77E29-EFA3-49A2-87E4-1376594D156C}" type="pres">
      <dgm:prSet presAssocID="{E9F60E15-8885-47E0-802B-5A417F2BC3FE}" presName="txShp" presStyleLbl="node1" presStyleIdx="0" presStyleCnt="1" custScaleX="114632" custScaleY="100098" custLinFactNeighborX="-1516" custLinFactNeighborY="5054">
        <dgm:presLayoutVars>
          <dgm:bulletEnabled val="1"/>
        </dgm:presLayoutVars>
      </dgm:prSet>
      <dgm:spPr/>
      <dgm:t>
        <a:bodyPr/>
        <a:lstStyle/>
        <a:p>
          <a:endParaRPr lang="en-US"/>
        </a:p>
      </dgm:t>
    </dgm:pt>
  </dgm:ptLst>
  <dgm:cxnLst>
    <dgm:cxn modelId="{02CC3F30-562F-4CE5-A717-4FF482A8493A}" type="presOf" srcId="{E9F60E15-8885-47E0-802B-5A417F2BC3FE}" destId="{22A77E29-EFA3-49A2-87E4-1376594D156C}" srcOrd="0" destOrd="0" presId="urn:microsoft.com/office/officeart/2005/8/layout/vList3"/>
    <dgm:cxn modelId="{63C4C20C-B0CC-44A8-ADFC-E4BF2DDA6BBB}" srcId="{0EA909A9-C9C2-4CBD-B44A-3BD3C7D06ABB}" destId="{E9F60E15-8885-47E0-802B-5A417F2BC3FE}" srcOrd="0" destOrd="0" parTransId="{326ED039-806C-40AB-8089-A0D5C483F8C4}" sibTransId="{9F9D77D3-6D55-42AE-8813-0BAD0CDB95C6}"/>
    <dgm:cxn modelId="{D4CA61E3-93F2-4908-B07B-906030EB02F7}" type="presOf" srcId="{0EA909A9-C9C2-4CBD-B44A-3BD3C7D06ABB}" destId="{9E2EBDDE-A20C-4655-9341-B27A5271264D}" srcOrd="0" destOrd="0" presId="urn:microsoft.com/office/officeart/2005/8/layout/vList3"/>
    <dgm:cxn modelId="{5AEA7032-E43A-4355-BB16-E12223B81D16}" type="presParOf" srcId="{9E2EBDDE-A20C-4655-9341-B27A5271264D}" destId="{1923D786-5162-40B0-A0E4-BDFCFA7C8558}" srcOrd="0" destOrd="0" presId="urn:microsoft.com/office/officeart/2005/8/layout/vList3"/>
    <dgm:cxn modelId="{7815C4A0-A960-476E-A293-CB5AB1DB86C8}" type="presParOf" srcId="{1923D786-5162-40B0-A0E4-BDFCFA7C8558}" destId="{72563E99-9F20-4204-B9EE-8BDD2368ECD1}" srcOrd="0" destOrd="0" presId="urn:microsoft.com/office/officeart/2005/8/layout/vList3"/>
    <dgm:cxn modelId="{3C62657C-A14D-4CC6-A77E-1D9F36BEB3FC}" type="presParOf" srcId="{1923D786-5162-40B0-A0E4-BDFCFA7C8558}" destId="{22A77E29-EFA3-49A2-87E4-1376594D156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A909A9-C9C2-4CBD-B44A-3BD3C7D06ABB}" type="doc">
      <dgm:prSet loTypeId="urn:microsoft.com/office/officeart/2005/8/layout/vList3" loCatId="picture" qsTypeId="urn:microsoft.com/office/officeart/2005/8/quickstyle/simple1" qsCatId="simple" csTypeId="urn:microsoft.com/office/officeart/2005/8/colors/accent2_1" csCatId="accent2" phldr="1"/>
      <dgm:spPr/>
    </dgm:pt>
    <dgm:pt modelId="{E9F60E15-8885-47E0-802B-5A417F2BC3FE}">
      <dgm:prSet phldrT="[Text]" custT="1"/>
      <dgm:spPr/>
      <dgm:t>
        <a:bodyPr/>
        <a:lstStyle/>
        <a:p>
          <a:pPr algn="just"/>
          <a:endParaRPr lang="en-US" sz="2400" b="0" i="0" dirty="0"/>
        </a:p>
        <a:p>
          <a:pPr algn="just"/>
          <a:r>
            <a:rPr lang="vi-VN" sz="2800" b="0" i="0" dirty="0"/>
            <a:t>7. Khuyến khích sử dụng mạng xã hội để tuyên truyền, quảng bá về đất nước - con người, văn hóa tốt đẹp của Việt Nam, chia sẻ thông tin tích cực, những tấm gương người tốt, việc tốt.</a:t>
          </a:r>
        </a:p>
        <a:p>
          <a:pPr algn="just"/>
          <a:endParaRPr lang="en-US" sz="2400" dirty="0"/>
        </a:p>
      </dgm:t>
    </dgm:pt>
    <dgm:pt modelId="{326ED039-806C-40AB-8089-A0D5C483F8C4}" type="parTrans" cxnId="{63C4C20C-B0CC-44A8-ADFC-E4BF2DDA6BBB}">
      <dgm:prSet/>
      <dgm:spPr/>
      <dgm:t>
        <a:bodyPr/>
        <a:lstStyle/>
        <a:p>
          <a:endParaRPr lang="en-US"/>
        </a:p>
      </dgm:t>
    </dgm:pt>
    <dgm:pt modelId="{9F9D77D3-6D55-42AE-8813-0BAD0CDB95C6}" type="sibTrans" cxnId="{63C4C20C-B0CC-44A8-ADFC-E4BF2DDA6BBB}">
      <dgm:prSet/>
      <dgm:spPr/>
      <dgm:t>
        <a:bodyPr/>
        <a:lstStyle/>
        <a:p>
          <a:endParaRPr lang="en-US"/>
        </a:p>
      </dgm:t>
    </dgm:pt>
    <dgm:pt modelId="{9E2EBDDE-A20C-4655-9341-B27A5271264D}" type="pres">
      <dgm:prSet presAssocID="{0EA909A9-C9C2-4CBD-B44A-3BD3C7D06ABB}" presName="linearFlow" presStyleCnt="0">
        <dgm:presLayoutVars>
          <dgm:dir/>
          <dgm:resizeHandles val="exact"/>
        </dgm:presLayoutVars>
      </dgm:prSet>
      <dgm:spPr/>
    </dgm:pt>
    <dgm:pt modelId="{1923D786-5162-40B0-A0E4-BDFCFA7C8558}" type="pres">
      <dgm:prSet presAssocID="{E9F60E15-8885-47E0-802B-5A417F2BC3FE}" presName="composite" presStyleCnt="0"/>
      <dgm:spPr/>
    </dgm:pt>
    <dgm:pt modelId="{72563E99-9F20-4204-B9EE-8BDD2368ECD1}" type="pres">
      <dgm:prSet presAssocID="{E9F60E15-8885-47E0-802B-5A417F2BC3FE}" presName="imgShp" presStyleLbl="fgImgPlace1" presStyleIdx="0" presStyleCnt="1" custScaleX="42828" custScaleY="48690" custLinFactNeighborX="-8872" custLinFactNeighborY="-2392"/>
      <dgm:spPr>
        <a:blipFill rotWithShape="1">
          <a:blip xmlns:r="http://schemas.openxmlformats.org/officeDocument/2006/relationships" r:embed="rId1"/>
          <a:stretch>
            <a:fillRect/>
          </a:stretch>
        </a:blipFill>
      </dgm:spPr>
    </dgm:pt>
    <dgm:pt modelId="{22A77E29-EFA3-49A2-87E4-1376594D156C}" type="pres">
      <dgm:prSet presAssocID="{E9F60E15-8885-47E0-802B-5A417F2BC3FE}" presName="txShp" presStyleLbl="node1" presStyleIdx="0" presStyleCnt="1" custScaleX="114632" custScaleY="100098" custLinFactNeighborX="-1516" custLinFactNeighborY="5054">
        <dgm:presLayoutVars>
          <dgm:bulletEnabled val="1"/>
        </dgm:presLayoutVars>
      </dgm:prSet>
      <dgm:spPr/>
      <dgm:t>
        <a:bodyPr/>
        <a:lstStyle/>
        <a:p>
          <a:endParaRPr lang="en-US"/>
        </a:p>
      </dgm:t>
    </dgm:pt>
  </dgm:ptLst>
  <dgm:cxnLst>
    <dgm:cxn modelId="{CD48636E-AE63-4BAD-9EFF-1AC3B0D756B4}" type="presOf" srcId="{0EA909A9-C9C2-4CBD-B44A-3BD3C7D06ABB}" destId="{9E2EBDDE-A20C-4655-9341-B27A5271264D}" srcOrd="0" destOrd="0" presId="urn:microsoft.com/office/officeart/2005/8/layout/vList3"/>
    <dgm:cxn modelId="{4316A27D-D260-4992-BE66-A996EF2B64F9}" type="presOf" srcId="{E9F60E15-8885-47E0-802B-5A417F2BC3FE}" destId="{22A77E29-EFA3-49A2-87E4-1376594D156C}" srcOrd="0" destOrd="0" presId="urn:microsoft.com/office/officeart/2005/8/layout/vList3"/>
    <dgm:cxn modelId="{63C4C20C-B0CC-44A8-ADFC-E4BF2DDA6BBB}" srcId="{0EA909A9-C9C2-4CBD-B44A-3BD3C7D06ABB}" destId="{E9F60E15-8885-47E0-802B-5A417F2BC3FE}" srcOrd="0" destOrd="0" parTransId="{326ED039-806C-40AB-8089-A0D5C483F8C4}" sibTransId="{9F9D77D3-6D55-42AE-8813-0BAD0CDB95C6}"/>
    <dgm:cxn modelId="{E0B4151A-A0A0-48B2-B9EE-01258023028B}" type="presParOf" srcId="{9E2EBDDE-A20C-4655-9341-B27A5271264D}" destId="{1923D786-5162-40B0-A0E4-BDFCFA7C8558}" srcOrd="0" destOrd="0" presId="urn:microsoft.com/office/officeart/2005/8/layout/vList3"/>
    <dgm:cxn modelId="{519104F4-AA5F-4A06-9A00-CD1B47F5CD0B}" type="presParOf" srcId="{1923D786-5162-40B0-A0E4-BDFCFA7C8558}" destId="{72563E99-9F20-4204-B9EE-8BDD2368ECD1}" srcOrd="0" destOrd="0" presId="urn:microsoft.com/office/officeart/2005/8/layout/vList3"/>
    <dgm:cxn modelId="{DC5712C5-49C1-46D3-AE7A-496BC2AE8BC4}" type="presParOf" srcId="{1923D786-5162-40B0-A0E4-BDFCFA7C8558}" destId="{22A77E29-EFA3-49A2-87E4-1376594D156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A909A9-C9C2-4CBD-B44A-3BD3C7D06ABB}" type="doc">
      <dgm:prSet loTypeId="urn:microsoft.com/office/officeart/2005/8/layout/vList3" loCatId="picture" qsTypeId="urn:microsoft.com/office/officeart/2005/8/quickstyle/simple1" qsCatId="simple" csTypeId="urn:microsoft.com/office/officeart/2005/8/colors/accent2_1" csCatId="accent2" phldr="1"/>
      <dgm:spPr/>
    </dgm:pt>
    <dgm:pt modelId="{E9F60E15-8885-47E0-802B-5A417F2BC3FE}">
      <dgm:prSet phldrT="[Text]" custT="1"/>
      <dgm:spPr/>
      <dgm:t>
        <a:bodyPr/>
        <a:lstStyle/>
        <a:p>
          <a:pPr algn="just"/>
          <a:endParaRPr lang="en-US" sz="2400" b="0" i="0" dirty="0"/>
        </a:p>
        <a:p>
          <a:pPr algn="just"/>
          <a:r>
            <a:rPr lang="vi-VN" sz="2800" b="0" i="0" dirty="0"/>
            <a:t>8. Vận động người thân trong gia đình, bạn bè, những người xung quanh tham gia giáo dục, bảo vệ trẻ em, trẻ vị thành niên sử dụng mạng xã hội một cách an toàn, lành mạnh.</a:t>
          </a:r>
        </a:p>
        <a:p>
          <a:pPr algn="just"/>
          <a:endParaRPr lang="en-US" sz="2400" dirty="0"/>
        </a:p>
      </dgm:t>
    </dgm:pt>
    <dgm:pt modelId="{326ED039-806C-40AB-8089-A0D5C483F8C4}" type="parTrans" cxnId="{63C4C20C-B0CC-44A8-ADFC-E4BF2DDA6BBB}">
      <dgm:prSet/>
      <dgm:spPr/>
      <dgm:t>
        <a:bodyPr/>
        <a:lstStyle/>
        <a:p>
          <a:endParaRPr lang="en-US"/>
        </a:p>
      </dgm:t>
    </dgm:pt>
    <dgm:pt modelId="{9F9D77D3-6D55-42AE-8813-0BAD0CDB95C6}" type="sibTrans" cxnId="{63C4C20C-B0CC-44A8-ADFC-E4BF2DDA6BBB}">
      <dgm:prSet/>
      <dgm:spPr/>
      <dgm:t>
        <a:bodyPr/>
        <a:lstStyle/>
        <a:p>
          <a:endParaRPr lang="en-US"/>
        </a:p>
      </dgm:t>
    </dgm:pt>
    <dgm:pt modelId="{9E2EBDDE-A20C-4655-9341-B27A5271264D}" type="pres">
      <dgm:prSet presAssocID="{0EA909A9-C9C2-4CBD-B44A-3BD3C7D06ABB}" presName="linearFlow" presStyleCnt="0">
        <dgm:presLayoutVars>
          <dgm:dir/>
          <dgm:resizeHandles val="exact"/>
        </dgm:presLayoutVars>
      </dgm:prSet>
      <dgm:spPr/>
    </dgm:pt>
    <dgm:pt modelId="{1923D786-5162-40B0-A0E4-BDFCFA7C8558}" type="pres">
      <dgm:prSet presAssocID="{E9F60E15-8885-47E0-802B-5A417F2BC3FE}" presName="composite" presStyleCnt="0"/>
      <dgm:spPr/>
    </dgm:pt>
    <dgm:pt modelId="{72563E99-9F20-4204-B9EE-8BDD2368ECD1}" type="pres">
      <dgm:prSet presAssocID="{E9F60E15-8885-47E0-802B-5A417F2BC3FE}" presName="imgShp" presStyleLbl="fgImgPlace1" presStyleIdx="0" presStyleCnt="1" custScaleX="42828" custScaleY="48690" custLinFactNeighborX="-8872" custLinFactNeighborY="-2392"/>
      <dgm:spPr>
        <a:blipFill rotWithShape="1">
          <a:blip xmlns:r="http://schemas.openxmlformats.org/officeDocument/2006/relationships" r:embed="rId1"/>
          <a:stretch>
            <a:fillRect/>
          </a:stretch>
        </a:blipFill>
      </dgm:spPr>
    </dgm:pt>
    <dgm:pt modelId="{22A77E29-EFA3-49A2-87E4-1376594D156C}" type="pres">
      <dgm:prSet presAssocID="{E9F60E15-8885-47E0-802B-5A417F2BC3FE}" presName="txShp" presStyleLbl="node1" presStyleIdx="0" presStyleCnt="1" custScaleX="114632" custScaleY="100098" custLinFactNeighborX="-1516" custLinFactNeighborY="5054">
        <dgm:presLayoutVars>
          <dgm:bulletEnabled val="1"/>
        </dgm:presLayoutVars>
      </dgm:prSet>
      <dgm:spPr/>
      <dgm:t>
        <a:bodyPr/>
        <a:lstStyle/>
        <a:p>
          <a:endParaRPr lang="en-US"/>
        </a:p>
      </dgm:t>
    </dgm:pt>
  </dgm:ptLst>
  <dgm:cxnLst>
    <dgm:cxn modelId="{C2B4E70E-1177-470C-AE8C-9D383BEBE2D2}" type="presOf" srcId="{0EA909A9-C9C2-4CBD-B44A-3BD3C7D06ABB}" destId="{9E2EBDDE-A20C-4655-9341-B27A5271264D}" srcOrd="0" destOrd="0" presId="urn:microsoft.com/office/officeart/2005/8/layout/vList3"/>
    <dgm:cxn modelId="{78ECA065-550D-4328-91CC-9E8312B1A5E2}" type="presOf" srcId="{E9F60E15-8885-47E0-802B-5A417F2BC3FE}" destId="{22A77E29-EFA3-49A2-87E4-1376594D156C}" srcOrd="0" destOrd="0" presId="urn:microsoft.com/office/officeart/2005/8/layout/vList3"/>
    <dgm:cxn modelId="{63C4C20C-B0CC-44A8-ADFC-E4BF2DDA6BBB}" srcId="{0EA909A9-C9C2-4CBD-B44A-3BD3C7D06ABB}" destId="{E9F60E15-8885-47E0-802B-5A417F2BC3FE}" srcOrd="0" destOrd="0" parTransId="{326ED039-806C-40AB-8089-A0D5C483F8C4}" sibTransId="{9F9D77D3-6D55-42AE-8813-0BAD0CDB95C6}"/>
    <dgm:cxn modelId="{3212E735-8AA2-49EF-931D-8B3873F7F1B5}" type="presParOf" srcId="{9E2EBDDE-A20C-4655-9341-B27A5271264D}" destId="{1923D786-5162-40B0-A0E4-BDFCFA7C8558}" srcOrd="0" destOrd="0" presId="urn:microsoft.com/office/officeart/2005/8/layout/vList3"/>
    <dgm:cxn modelId="{FBCDA42C-1854-4DEF-B39A-DCBE9240CCE2}" type="presParOf" srcId="{1923D786-5162-40B0-A0E4-BDFCFA7C8558}" destId="{72563E99-9F20-4204-B9EE-8BDD2368ECD1}" srcOrd="0" destOrd="0" presId="urn:microsoft.com/office/officeart/2005/8/layout/vList3"/>
    <dgm:cxn modelId="{10C95BA8-7552-43B1-B190-A9AE7BF29ECE}" type="presParOf" srcId="{1923D786-5162-40B0-A0E4-BDFCFA7C8558}" destId="{22A77E29-EFA3-49A2-87E4-1376594D156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EA909A9-C9C2-4CBD-B44A-3BD3C7D06ABB}" type="doc">
      <dgm:prSet loTypeId="urn:microsoft.com/office/officeart/2005/8/layout/vList3" loCatId="picture" qsTypeId="urn:microsoft.com/office/officeart/2005/8/quickstyle/simple1" qsCatId="simple" csTypeId="urn:microsoft.com/office/officeart/2005/8/colors/accent2_1" csCatId="accent2" phldr="1"/>
      <dgm:spPr/>
    </dgm:pt>
    <dgm:pt modelId="{E9F60E15-8885-47E0-802B-5A417F2BC3FE}">
      <dgm:prSet phldrT="[Text]" custT="1"/>
      <dgm:spPr/>
      <dgm:t>
        <a:bodyPr/>
        <a:lstStyle/>
        <a:p>
          <a:pPr algn="just"/>
          <a:endParaRPr lang="en-US" sz="2400" b="0" i="0" dirty="0"/>
        </a:p>
        <a:p>
          <a:pPr algn="just"/>
          <a:r>
            <a:rPr lang="vi-VN" sz="2400" b="0" i="0" dirty="0"/>
            <a:t>1. Cán bộ, công chức, viên chức và người lao động trong cơ quan nhà nước thực hiện nội dung quy định t</a:t>
          </a:r>
          <a:r>
            <a:rPr lang="en-US" sz="2400" b="0" i="0" dirty="0" err="1"/>
            <a:t>ại</a:t>
          </a:r>
          <a:r>
            <a:rPr lang="vi-VN" sz="2400" b="0" i="0" dirty="0"/>
            <a:t> Điều 4 của Bộ Quy tắc này</a:t>
          </a:r>
          <a:r>
            <a:rPr lang="en-US" sz="2400" b="0" i="0" dirty="0"/>
            <a:t> (</a:t>
          </a:r>
          <a:r>
            <a:rPr lang="en-US" sz="2400" b="0" i="0" dirty="0" err="1"/>
            <a:t>Quy</a:t>
          </a:r>
          <a:r>
            <a:rPr lang="en-US" sz="2400" b="0" i="0" dirty="0"/>
            <a:t> </a:t>
          </a:r>
          <a:r>
            <a:rPr lang="en-US" sz="2400" b="0" i="0" dirty="0" err="1"/>
            <a:t>tắc</a:t>
          </a:r>
          <a:r>
            <a:rPr lang="en-US" sz="2400" b="0" i="0" dirty="0"/>
            <a:t> </a:t>
          </a:r>
          <a:r>
            <a:rPr lang="en-US" sz="2400" b="0" i="0" dirty="0" err="1"/>
            <a:t>ứng</a:t>
          </a:r>
          <a:r>
            <a:rPr lang="en-US" sz="2400" b="0" i="0" dirty="0"/>
            <a:t> </a:t>
          </a:r>
          <a:r>
            <a:rPr lang="en-US" sz="2400" b="0" i="0" dirty="0" err="1"/>
            <a:t>xử</a:t>
          </a:r>
          <a:r>
            <a:rPr lang="en-US" sz="2400" b="0" i="0" dirty="0"/>
            <a:t> </a:t>
          </a:r>
          <a:r>
            <a:rPr lang="en-US" sz="2400" b="0" i="0" dirty="0" err="1"/>
            <a:t>cho</a:t>
          </a:r>
          <a:r>
            <a:rPr lang="en-US" sz="2400" b="0" i="0" dirty="0"/>
            <a:t> </a:t>
          </a:r>
          <a:r>
            <a:rPr lang="en-US" sz="2400" b="0" i="0" dirty="0" err="1"/>
            <a:t>tổ</a:t>
          </a:r>
          <a:r>
            <a:rPr lang="en-US" sz="2400" b="0" i="0" dirty="0"/>
            <a:t> </a:t>
          </a:r>
          <a:r>
            <a:rPr lang="en-US" sz="2400" b="0" i="0" dirty="0" err="1"/>
            <a:t>chức</a:t>
          </a:r>
          <a:r>
            <a:rPr lang="en-US" sz="2400" b="0" i="0" dirty="0"/>
            <a:t>, </a:t>
          </a:r>
          <a:r>
            <a:rPr lang="en-US" sz="2400" b="0" i="0" dirty="0" err="1"/>
            <a:t>cá</a:t>
          </a:r>
          <a:r>
            <a:rPr lang="en-US" sz="2400" b="0" i="0" dirty="0"/>
            <a:t> </a:t>
          </a:r>
          <a:r>
            <a:rPr lang="en-US" sz="2400" b="0" i="0" dirty="0" err="1"/>
            <a:t>nhân</a:t>
          </a:r>
          <a:r>
            <a:rPr lang="en-US" sz="2400" b="0" i="0" dirty="0"/>
            <a:t>)</a:t>
          </a:r>
          <a:r>
            <a:rPr lang="vi-VN" sz="2400" b="0" i="0" dirty="0"/>
            <a:t>.</a:t>
          </a:r>
        </a:p>
        <a:p>
          <a:pPr algn="just"/>
          <a:endParaRPr lang="en-US" sz="2400" dirty="0"/>
        </a:p>
      </dgm:t>
    </dgm:pt>
    <dgm:pt modelId="{326ED039-806C-40AB-8089-A0D5C483F8C4}" type="parTrans" cxnId="{63C4C20C-B0CC-44A8-ADFC-E4BF2DDA6BBB}">
      <dgm:prSet/>
      <dgm:spPr/>
      <dgm:t>
        <a:bodyPr/>
        <a:lstStyle/>
        <a:p>
          <a:endParaRPr lang="en-US"/>
        </a:p>
      </dgm:t>
    </dgm:pt>
    <dgm:pt modelId="{9F9D77D3-6D55-42AE-8813-0BAD0CDB95C6}" type="sibTrans" cxnId="{63C4C20C-B0CC-44A8-ADFC-E4BF2DDA6BBB}">
      <dgm:prSet/>
      <dgm:spPr/>
      <dgm:t>
        <a:bodyPr/>
        <a:lstStyle/>
        <a:p>
          <a:endParaRPr lang="en-US"/>
        </a:p>
      </dgm:t>
    </dgm:pt>
    <dgm:pt modelId="{1D90D239-5FFA-4078-A19D-54B1C5AD9117}">
      <dgm:prSet phldrT="[Text]" custT="1"/>
      <dgm:spPr/>
      <dgm:t>
        <a:bodyPr/>
        <a:lstStyle/>
        <a:p>
          <a:pPr algn="just"/>
          <a:endParaRPr lang="en-US" sz="2800" b="0" i="0" dirty="0"/>
        </a:p>
        <a:p>
          <a:pPr algn="just"/>
          <a:r>
            <a:rPr lang="vi-VN" sz="2800" b="0" i="0" dirty="0"/>
            <a:t>2. Thực hiện nội quy của cơ quan, tổ chức về việc cung cấp thông tin lên mạng xã hội.</a:t>
          </a:r>
        </a:p>
        <a:p>
          <a:pPr algn="just"/>
          <a:endParaRPr lang="en-US" sz="2800" dirty="0"/>
        </a:p>
      </dgm:t>
    </dgm:pt>
    <dgm:pt modelId="{39F10766-66A7-4B18-95B2-2572DAB03AD2}" type="parTrans" cxnId="{92F0E83D-BEE2-4EA3-B69E-A82B20AE0F04}">
      <dgm:prSet/>
      <dgm:spPr/>
      <dgm:t>
        <a:bodyPr/>
        <a:lstStyle/>
        <a:p>
          <a:endParaRPr lang="en-US"/>
        </a:p>
      </dgm:t>
    </dgm:pt>
    <dgm:pt modelId="{A785E065-152F-4213-BE2D-3F6402FC70DB}" type="sibTrans" cxnId="{92F0E83D-BEE2-4EA3-B69E-A82B20AE0F04}">
      <dgm:prSet/>
      <dgm:spPr/>
      <dgm:t>
        <a:bodyPr/>
        <a:lstStyle/>
        <a:p>
          <a:endParaRPr lang="en-US"/>
        </a:p>
      </dgm:t>
    </dgm:pt>
    <dgm:pt modelId="{BB2D2155-28FE-47A5-85A3-0C993B745AE6}">
      <dgm:prSet phldrT="[Text]" custT="1"/>
      <dgm:spPr/>
      <dgm:t>
        <a:bodyPr/>
        <a:lstStyle/>
        <a:p>
          <a:endParaRPr lang="en-US" sz="2000" b="0" i="0" dirty="0"/>
        </a:p>
        <a:p>
          <a:r>
            <a:rPr lang="vi-VN" sz="2000" b="0" i="0" dirty="0"/>
            <a:t>3. Thông báo tới cơ quan chủ quản để kịp thời có hướng xử lý, trả lời, giải quyết khi có những ý kiến, thông tin trái chiều, thông tin vi phạm pháp luật có liên quan đến chức năng, nhiệm vụ, quyền hạn, lĩnh vực quản lý của cán bộ, công chức, viên chức và người lao động.</a:t>
          </a:r>
        </a:p>
        <a:p>
          <a:endParaRPr lang="en-US" sz="2000" dirty="0"/>
        </a:p>
      </dgm:t>
    </dgm:pt>
    <dgm:pt modelId="{602CA4B1-5EFB-4BC0-91BA-4AAEDF6910C7}" type="parTrans" cxnId="{163496BE-0EF7-4F2D-B310-463B7C2DDA7F}">
      <dgm:prSet/>
      <dgm:spPr/>
      <dgm:t>
        <a:bodyPr/>
        <a:lstStyle/>
        <a:p>
          <a:endParaRPr lang="en-US"/>
        </a:p>
      </dgm:t>
    </dgm:pt>
    <dgm:pt modelId="{0DF756AF-5D28-43FD-A8C6-5DC0A3DFB325}" type="sibTrans" cxnId="{163496BE-0EF7-4F2D-B310-463B7C2DDA7F}">
      <dgm:prSet/>
      <dgm:spPr/>
      <dgm:t>
        <a:bodyPr/>
        <a:lstStyle/>
        <a:p>
          <a:endParaRPr lang="en-US"/>
        </a:p>
      </dgm:t>
    </dgm:pt>
    <dgm:pt modelId="{9E2EBDDE-A20C-4655-9341-B27A5271264D}" type="pres">
      <dgm:prSet presAssocID="{0EA909A9-C9C2-4CBD-B44A-3BD3C7D06ABB}" presName="linearFlow" presStyleCnt="0">
        <dgm:presLayoutVars>
          <dgm:dir/>
          <dgm:resizeHandles val="exact"/>
        </dgm:presLayoutVars>
      </dgm:prSet>
      <dgm:spPr/>
    </dgm:pt>
    <dgm:pt modelId="{1923D786-5162-40B0-A0E4-BDFCFA7C8558}" type="pres">
      <dgm:prSet presAssocID="{E9F60E15-8885-47E0-802B-5A417F2BC3FE}" presName="composite" presStyleCnt="0"/>
      <dgm:spPr/>
    </dgm:pt>
    <dgm:pt modelId="{72563E99-9F20-4204-B9EE-8BDD2368ECD1}" type="pres">
      <dgm:prSet presAssocID="{E9F60E15-8885-47E0-802B-5A417F2BC3FE}" presName="imgShp" presStyleLbl="fgImgPlace1" presStyleIdx="0" presStyleCnt="3"/>
      <dgm:spPr>
        <a:blipFill rotWithShape="1">
          <a:blip xmlns:r="http://schemas.openxmlformats.org/officeDocument/2006/relationships" r:embed="rId1"/>
          <a:stretch>
            <a:fillRect/>
          </a:stretch>
        </a:blipFill>
      </dgm:spPr>
    </dgm:pt>
    <dgm:pt modelId="{22A77E29-EFA3-49A2-87E4-1376594D156C}" type="pres">
      <dgm:prSet presAssocID="{E9F60E15-8885-47E0-802B-5A417F2BC3FE}" presName="txShp" presStyleLbl="node1" presStyleIdx="0" presStyleCnt="3">
        <dgm:presLayoutVars>
          <dgm:bulletEnabled val="1"/>
        </dgm:presLayoutVars>
      </dgm:prSet>
      <dgm:spPr/>
      <dgm:t>
        <a:bodyPr/>
        <a:lstStyle/>
        <a:p>
          <a:endParaRPr lang="en-US"/>
        </a:p>
      </dgm:t>
    </dgm:pt>
    <dgm:pt modelId="{100A0BB1-9691-47D8-B0F7-34279EC1CB29}" type="pres">
      <dgm:prSet presAssocID="{9F9D77D3-6D55-42AE-8813-0BAD0CDB95C6}" presName="spacing" presStyleCnt="0"/>
      <dgm:spPr/>
    </dgm:pt>
    <dgm:pt modelId="{C87C7464-8387-414E-A254-98E917AC8EA1}" type="pres">
      <dgm:prSet presAssocID="{1D90D239-5FFA-4078-A19D-54B1C5AD9117}" presName="composite" presStyleCnt="0"/>
      <dgm:spPr/>
    </dgm:pt>
    <dgm:pt modelId="{67C38C6D-6D53-4B8F-B9A5-1413C749BBF8}" type="pres">
      <dgm:prSet presAssocID="{1D90D239-5FFA-4078-A19D-54B1C5AD9117}" presName="imgShp" presStyleLbl="fgImgPlace1" presStyleIdx="1" presStyleCnt="3"/>
      <dgm:spPr>
        <a:blipFill rotWithShape="1">
          <a:blip xmlns:r="http://schemas.openxmlformats.org/officeDocument/2006/relationships" r:embed="rId1"/>
          <a:stretch>
            <a:fillRect/>
          </a:stretch>
        </a:blipFill>
      </dgm:spPr>
    </dgm:pt>
    <dgm:pt modelId="{455ED196-2DDA-453F-8925-8050B4955D22}" type="pres">
      <dgm:prSet presAssocID="{1D90D239-5FFA-4078-A19D-54B1C5AD9117}" presName="txShp" presStyleLbl="node1" presStyleIdx="1" presStyleCnt="3">
        <dgm:presLayoutVars>
          <dgm:bulletEnabled val="1"/>
        </dgm:presLayoutVars>
      </dgm:prSet>
      <dgm:spPr/>
      <dgm:t>
        <a:bodyPr/>
        <a:lstStyle/>
        <a:p>
          <a:endParaRPr lang="en-US"/>
        </a:p>
      </dgm:t>
    </dgm:pt>
    <dgm:pt modelId="{F8D742F1-3CAB-463B-82E1-2F79889C7E58}" type="pres">
      <dgm:prSet presAssocID="{A785E065-152F-4213-BE2D-3F6402FC70DB}" presName="spacing" presStyleCnt="0"/>
      <dgm:spPr/>
    </dgm:pt>
    <dgm:pt modelId="{3737D987-D425-4B57-A780-1F637B2AC5B4}" type="pres">
      <dgm:prSet presAssocID="{BB2D2155-28FE-47A5-85A3-0C993B745AE6}" presName="composite" presStyleCnt="0"/>
      <dgm:spPr/>
    </dgm:pt>
    <dgm:pt modelId="{1655F898-9785-44B9-B872-E3367551F4FA}" type="pres">
      <dgm:prSet presAssocID="{BB2D2155-28FE-47A5-85A3-0C993B745AE6}" presName="imgShp" presStyleLbl="fgImgPlace1" presStyleIdx="2" presStyleCnt="3"/>
      <dgm:spPr>
        <a:blipFill rotWithShape="1">
          <a:blip xmlns:r="http://schemas.openxmlformats.org/officeDocument/2006/relationships" r:embed="rId1"/>
          <a:stretch>
            <a:fillRect/>
          </a:stretch>
        </a:blipFill>
      </dgm:spPr>
    </dgm:pt>
    <dgm:pt modelId="{035AC564-1CA5-4918-A658-F66BC6A9C781}" type="pres">
      <dgm:prSet presAssocID="{BB2D2155-28FE-47A5-85A3-0C993B745AE6}" presName="txShp" presStyleLbl="node1" presStyleIdx="2" presStyleCnt="3">
        <dgm:presLayoutVars>
          <dgm:bulletEnabled val="1"/>
        </dgm:presLayoutVars>
      </dgm:prSet>
      <dgm:spPr/>
      <dgm:t>
        <a:bodyPr/>
        <a:lstStyle/>
        <a:p>
          <a:endParaRPr lang="en-US"/>
        </a:p>
      </dgm:t>
    </dgm:pt>
  </dgm:ptLst>
  <dgm:cxnLst>
    <dgm:cxn modelId="{34EC60F1-ED99-43E5-9C06-AF12863F5D10}" type="presOf" srcId="{BB2D2155-28FE-47A5-85A3-0C993B745AE6}" destId="{035AC564-1CA5-4918-A658-F66BC6A9C781}" srcOrd="0" destOrd="0" presId="urn:microsoft.com/office/officeart/2005/8/layout/vList3"/>
    <dgm:cxn modelId="{3542D304-C047-4360-BD48-C39563411AEF}" type="presOf" srcId="{0EA909A9-C9C2-4CBD-B44A-3BD3C7D06ABB}" destId="{9E2EBDDE-A20C-4655-9341-B27A5271264D}" srcOrd="0" destOrd="0" presId="urn:microsoft.com/office/officeart/2005/8/layout/vList3"/>
    <dgm:cxn modelId="{63C4C20C-B0CC-44A8-ADFC-E4BF2DDA6BBB}" srcId="{0EA909A9-C9C2-4CBD-B44A-3BD3C7D06ABB}" destId="{E9F60E15-8885-47E0-802B-5A417F2BC3FE}" srcOrd="0" destOrd="0" parTransId="{326ED039-806C-40AB-8089-A0D5C483F8C4}" sibTransId="{9F9D77D3-6D55-42AE-8813-0BAD0CDB95C6}"/>
    <dgm:cxn modelId="{92F0E83D-BEE2-4EA3-B69E-A82B20AE0F04}" srcId="{0EA909A9-C9C2-4CBD-B44A-3BD3C7D06ABB}" destId="{1D90D239-5FFA-4078-A19D-54B1C5AD9117}" srcOrd="1" destOrd="0" parTransId="{39F10766-66A7-4B18-95B2-2572DAB03AD2}" sibTransId="{A785E065-152F-4213-BE2D-3F6402FC70DB}"/>
    <dgm:cxn modelId="{163496BE-0EF7-4F2D-B310-463B7C2DDA7F}" srcId="{0EA909A9-C9C2-4CBD-B44A-3BD3C7D06ABB}" destId="{BB2D2155-28FE-47A5-85A3-0C993B745AE6}" srcOrd="2" destOrd="0" parTransId="{602CA4B1-5EFB-4BC0-91BA-4AAEDF6910C7}" sibTransId="{0DF756AF-5D28-43FD-A8C6-5DC0A3DFB325}"/>
    <dgm:cxn modelId="{C25AFC56-5023-4BE1-8AF3-0C8AA3A6C19F}" type="presOf" srcId="{E9F60E15-8885-47E0-802B-5A417F2BC3FE}" destId="{22A77E29-EFA3-49A2-87E4-1376594D156C}" srcOrd="0" destOrd="0" presId="urn:microsoft.com/office/officeart/2005/8/layout/vList3"/>
    <dgm:cxn modelId="{30AACCD9-80B8-4EDB-93FE-54146AA5FB4C}" type="presOf" srcId="{1D90D239-5FFA-4078-A19D-54B1C5AD9117}" destId="{455ED196-2DDA-453F-8925-8050B4955D22}" srcOrd="0" destOrd="0" presId="urn:microsoft.com/office/officeart/2005/8/layout/vList3"/>
    <dgm:cxn modelId="{FD2617C6-9E73-4A5A-81CC-15C9A3D3DF7A}" type="presParOf" srcId="{9E2EBDDE-A20C-4655-9341-B27A5271264D}" destId="{1923D786-5162-40B0-A0E4-BDFCFA7C8558}" srcOrd="0" destOrd="0" presId="urn:microsoft.com/office/officeart/2005/8/layout/vList3"/>
    <dgm:cxn modelId="{CC07BE3A-A2D8-4FF6-A5B3-A155F8627A1F}" type="presParOf" srcId="{1923D786-5162-40B0-A0E4-BDFCFA7C8558}" destId="{72563E99-9F20-4204-B9EE-8BDD2368ECD1}" srcOrd="0" destOrd="0" presId="urn:microsoft.com/office/officeart/2005/8/layout/vList3"/>
    <dgm:cxn modelId="{4EF95518-8A3D-4E11-8B50-5E3236A4AFDC}" type="presParOf" srcId="{1923D786-5162-40B0-A0E4-BDFCFA7C8558}" destId="{22A77E29-EFA3-49A2-87E4-1376594D156C}" srcOrd="1" destOrd="0" presId="urn:microsoft.com/office/officeart/2005/8/layout/vList3"/>
    <dgm:cxn modelId="{63FC52A2-FFDC-4620-AE05-B555673ACAC4}" type="presParOf" srcId="{9E2EBDDE-A20C-4655-9341-B27A5271264D}" destId="{100A0BB1-9691-47D8-B0F7-34279EC1CB29}" srcOrd="1" destOrd="0" presId="urn:microsoft.com/office/officeart/2005/8/layout/vList3"/>
    <dgm:cxn modelId="{35710F42-C191-4505-8C1D-F0CC8FF63554}" type="presParOf" srcId="{9E2EBDDE-A20C-4655-9341-B27A5271264D}" destId="{C87C7464-8387-414E-A254-98E917AC8EA1}" srcOrd="2" destOrd="0" presId="urn:microsoft.com/office/officeart/2005/8/layout/vList3"/>
    <dgm:cxn modelId="{96B912CA-2EF9-4633-8A07-00998D53D5C1}" type="presParOf" srcId="{C87C7464-8387-414E-A254-98E917AC8EA1}" destId="{67C38C6D-6D53-4B8F-B9A5-1413C749BBF8}" srcOrd="0" destOrd="0" presId="urn:microsoft.com/office/officeart/2005/8/layout/vList3"/>
    <dgm:cxn modelId="{C900131C-2222-4C2E-A522-7AE02E742294}" type="presParOf" srcId="{C87C7464-8387-414E-A254-98E917AC8EA1}" destId="{455ED196-2DDA-453F-8925-8050B4955D22}" srcOrd="1" destOrd="0" presId="urn:microsoft.com/office/officeart/2005/8/layout/vList3"/>
    <dgm:cxn modelId="{31857591-7B10-46D8-8951-C411D44215F5}" type="presParOf" srcId="{9E2EBDDE-A20C-4655-9341-B27A5271264D}" destId="{F8D742F1-3CAB-463B-82E1-2F79889C7E58}" srcOrd="3" destOrd="0" presId="urn:microsoft.com/office/officeart/2005/8/layout/vList3"/>
    <dgm:cxn modelId="{24030EF6-6ED6-46B1-B3F7-85A75880BFDD}" type="presParOf" srcId="{9E2EBDDE-A20C-4655-9341-B27A5271264D}" destId="{3737D987-D425-4B57-A780-1F637B2AC5B4}" srcOrd="4" destOrd="0" presId="urn:microsoft.com/office/officeart/2005/8/layout/vList3"/>
    <dgm:cxn modelId="{121D6E4F-8576-4677-B18F-D4A4AD43E10F}" type="presParOf" srcId="{3737D987-D425-4B57-A780-1F637B2AC5B4}" destId="{1655F898-9785-44B9-B872-E3367551F4FA}" srcOrd="0" destOrd="0" presId="urn:microsoft.com/office/officeart/2005/8/layout/vList3"/>
    <dgm:cxn modelId="{998D62A8-AE83-4024-89F3-6A32EFB57F23}" type="presParOf" srcId="{3737D987-D425-4B57-A780-1F637B2AC5B4}" destId="{035AC564-1CA5-4918-A658-F66BC6A9C78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77E29-EFA3-49A2-87E4-1376594D156C}">
      <dsp:nvSpPr>
        <dsp:cNvPr id="0" name=""/>
        <dsp:cNvSpPr/>
      </dsp:nvSpPr>
      <dsp:spPr>
        <a:xfrm rot="10800000">
          <a:off x="2296943" y="4569"/>
          <a:ext cx="8057007" cy="1070189"/>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924" tIns="91440" rIns="170688" bIns="91440" numCol="1" spcCol="1270" anchor="ctr" anchorCtr="0">
          <a:noAutofit/>
        </a:bodyPr>
        <a:lstStyle/>
        <a:p>
          <a:pPr lvl="0" algn="just" defTabSz="1066800">
            <a:lnSpc>
              <a:spcPct val="90000"/>
            </a:lnSpc>
            <a:spcBef>
              <a:spcPct val="0"/>
            </a:spcBef>
            <a:spcAft>
              <a:spcPct val="35000"/>
            </a:spcAft>
          </a:pPr>
          <a:endParaRPr lang="en-US" sz="2400" b="0" i="0" kern="1200" dirty="0"/>
        </a:p>
        <a:p>
          <a:pPr lvl="0" algn="just" defTabSz="1066800">
            <a:lnSpc>
              <a:spcPct val="90000"/>
            </a:lnSpc>
            <a:spcBef>
              <a:spcPct val="0"/>
            </a:spcBef>
            <a:spcAft>
              <a:spcPct val="35000"/>
            </a:spcAft>
          </a:pPr>
          <a:r>
            <a:rPr lang="vi-VN" sz="2400" b="1" i="0" kern="1200" dirty="0">
              <a:solidFill>
                <a:srgbClr val="FF0000"/>
              </a:solidFill>
            </a:rPr>
            <a:t>1. Quy tắc Tôn trọng, tuân thủ pháp luật</a:t>
          </a:r>
          <a:r>
            <a:rPr lang="vi-VN" sz="2400" b="0" i="0" kern="1200" dirty="0"/>
            <a:t>: Tuân thủ pháp luật Việt Nam, tôn trọng quyền và lợi ích hợp pháp của tổ chức, cá nhân.</a:t>
          </a:r>
        </a:p>
        <a:p>
          <a:pPr lvl="0" algn="just" defTabSz="1066800">
            <a:lnSpc>
              <a:spcPct val="90000"/>
            </a:lnSpc>
            <a:spcBef>
              <a:spcPct val="0"/>
            </a:spcBef>
            <a:spcAft>
              <a:spcPct val="35000"/>
            </a:spcAft>
          </a:pPr>
          <a:endParaRPr lang="en-US" sz="2400" kern="1200" dirty="0"/>
        </a:p>
      </dsp:txBody>
      <dsp:txXfrm rot="10800000">
        <a:off x="2564490" y="4569"/>
        <a:ext cx="7789460" cy="1070189"/>
      </dsp:txXfrm>
    </dsp:sp>
    <dsp:sp modelId="{72563E99-9F20-4204-B9EE-8BDD2368ECD1}">
      <dsp:nvSpPr>
        <dsp:cNvPr id="0" name=""/>
        <dsp:cNvSpPr/>
      </dsp:nvSpPr>
      <dsp:spPr>
        <a:xfrm>
          <a:off x="1761849" y="4569"/>
          <a:ext cx="1070189" cy="1070189"/>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5ED196-2DDA-453F-8925-8050B4955D22}">
      <dsp:nvSpPr>
        <dsp:cNvPr id="0" name=""/>
        <dsp:cNvSpPr/>
      </dsp:nvSpPr>
      <dsp:spPr>
        <a:xfrm rot="10800000">
          <a:off x="2296943" y="1394218"/>
          <a:ext cx="8057007" cy="1070189"/>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924" tIns="64770" rIns="120904" bIns="64770" numCol="1" spcCol="1270" anchor="ctr" anchorCtr="0">
          <a:noAutofit/>
        </a:bodyPr>
        <a:lstStyle/>
        <a:p>
          <a:pPr lvl="0" algn="ctr" defTabSz="755650">
            <a:lnSpc>
              <a:spcPct val="90000"/>
            </a:lnSpc>
            <a:spcBef>
              <a:spcPct val="0"/>
            </a:spcBef>
            <a:spcAft>
              <a:spcPct val="35000"/>
            </a:spcAft>
          </a:pPr>
          <a:endParaRPr lang="en-US" sz="1700" b="0" i="0" kern="1200" dirty="0"/>
        </a:p>
        <a:p>
          <a:pPr lvl="0" algn="just" defTabSz="755650">
            <a:lnSpc>
              <a:spcPct val="90000"/>
            </a:lnSpc>
            <a:spcBef>
              <a:spcPct val="0"/>
            </a:spcBef>
            <a:spcAft>
              <a:spcPct val="35000"/>
            </a:spcAft>
          </a:pPr>
          <a:r>
            <a:rPr lang="vi-VN" sz="2400" b="1" i="0" kern="1200" dirty="0">
              <a:solidFill>
                <a:srgbClr val="FF0000"/>
              </a:solidFill>
            </a:rPr>
            <a:t>2. Quy tắc Lành mạnh</a:t>
          </a:r>
          <a:r>
            <a:rPr lang="vi-VN" sz="2400" b="0" i="0" kern="1200" dirty="0"/>
            <a:t>: Hành vi, ứng xử trên mạng xã hội phù hợp với các giá trị đạo đức, văn hóa, truyền thống tốt đẹp của dân tộc Việt Nam.</a:t>
          </a:r>
        </a:p>
        <a:p>
          <a:pPr lvl="0" algn="ctr" defTabSz="755650">
            <a:lnSpc>
              <a:spcPct val="90000"/>
            </a:lnSpc>
            <a:spcBef>
              <a:spcPct val="0"/>
            </a:spcBef>
            <a:spcAft>
              <a:spcPct val="35000"/>
            </a:spcAft>
          </a:pPr>
          <a:endParaRPr lang="en-US" sz="1700" kern="1200" dirty="0"/>
        </a:p>
      </dsp:txBody>
      <dsp:txXfrm rot="10800000">
        <a:off x="2564490" y="1394218"/>
        <a:ext cx="7789460" cy="1070189"/>
      </dsp:txXfrm>
    </dsp:sp>
    <dsp:sp modelId="{67C38C6D-6D53-4B8F-B9A5-1413C749BBF8}">
      <dsp:nvSpPr>
        <dsp:cNvPr id="0" name=""/>
        <dsp:cNvSpPr/>
      </dsp:nvSpPr>
      <dsp:spPr>
        <a:xfrm>
          <a:off x="1761849" y="1394218"/>
          <a:ext cx="1070189" cy="1070189"/>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21679D-A6AF-4F82-8A10-2C655CD1DBA0}">
      <dsp:nvSpPr>
        <dsp:cNvPr id="0" name=""/>
        <dsp:cNvSpPr/>
      </dsp:nvSpPr>
      <dsp:spPr>
        <a:xfrm rot="10800000">
          <a:off x="2296943" y="2783867"/>
          <a:ext cx="8057007" cy="1070189"/>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924" tIns="91440" rIns="170688" bIns="91440" numCol="1" spcCol="1270" anchor="ctr" anchorCtr="0">
          <a:noAutofit/>
        </a:bodyPr>
        <a:lstStyle/>
        <a:p>
          <a:pPr lvl="0" algn="ctr" defTabSz="1066800">
            <a:lnSpc>
              <a:spcPct val="90000"/>
            </a:lnSpc>
            <a:spcBef>
              <a:spcPct val="0"/>
            </a:spcBef>
            <a:spcAft>
              <a:spcPct val="35000"/>
            </a:spcAft>
          </a:pPr>
          <a:endParaRPr lang="en-US" sz="2400" b="0" i="0" kern="1200" dirty="0"/>
        </a:p>
        <a:p>
          <a:pPr lvl="0" algn="ctr" defTabSz="1066800">
            <a:lnSpc>
              <a:spcPct val="90000"/>
            </a:lnSpc>
            <a:spcBef>
              <a:spcPct val="0"/>
            </a:spcBef>
            <a:spcAft>
              <a:spcPct val="35000"/>
            </a:spcAft>
          </a:pPr>
          <a:r>
            <a:rPr lang="vi-VN" sz="2400" b="1" i="0" kern="1200" dirty="0">
              <a:solidFill>
                <a:srgbClr val="FF0000"/>
              </a:solidFill>
            </a:rPr>
            <a:t>3. Quy tắc An toàn, bảo mật thông tin</a:t>
          </a:r>
          <a:r>
            <a:rPr lang="vi-VN" sz="2400" b="0" i="0" kern="1200" dirty="0"/>
            <a:t>: Tuân thủ các quy định và hướng dẫn về bảo vệ an toàn và bảo mật thông tin.</a:t>
          </a:r>
        </a:p>
        <a:p>
          <a:pPr lvl="0" algn="ctr" defTabSz="1066800">
            <a:lnSpc>
              <a:spcPct val="90000"/>
            </a:lnSpc>
            <a:spcBef>
              <a:spcPct val="0"/>
            </a:spcBef>
            <a:spcAft>
              <a:spcPct val="35000"/>
            </a:spcAft>
          </a:pPr>
          <a:endParaRPr lang="en-US" sz="2400" kern="1200" dirty="0"/>
        </a:p>
      </dsp:txBody>
      <dsp:txXfrm rot="10800000">
        <a:off x="2564490" y="2783867"/>
        <a:ext cx="7789460" cy="1070189"/>
      </dsp:txXfrm>
    </dsp:sp>
    <dsp:sp modelId="{6D75F2FA-BBB9-4BBC-A868-64B047BB130F}">
      <dsp:nvSpPr>
        <dsp:cNvPr id="0" name=""/>
        <dsp:cNvSpPr/>
      </dsp:nvSpPr>
      <dsp:spPr>
        <a:xfrm>
          <a:off x="1761849" y="2783867"/>
          <a:ext cx="1070189" cy="1070189"/>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E86C99-5CB7-427F-A808-CD6643D35C92}">
      <dsp:nvSpPr>
        <dsp:cNvPr id="0" name=""/>
        <dsp:cNvSpPr/>
      </dsp:nvSpPr>
      <dsp:spPr>
        <a:xfrm rot="10800000">
          <a:off x="2296943" y="4173516"/>
          <a:ext cx="8057007" cy="1070189"/>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924" tIns="76200" rIns="142240" bIns="76200" numCol="1" spcCol="1270" anchor="ctr" anchorCtr="0">
          <a:noAutofit/>
        </a:bodyPr>
        <a:lstStyle/>
        <a:p>
          <a:pPr lvl="0" algn="just" defTabSz="889000">
            <a:lnSpc>
              <a:spcPct val="90000"/>
            </a:lnSpc>
            <a:spcBef>
              <a:spcPct val="0"/>
            </a:spcBef>
            <a:spcAft>
              <a:spcPct val="35000"/>
            </a:spcAft>
          </a:pPr>
          <a:endParaRPr lang="en-US" sz="2000" b="1" i="0" kern="1200" dirty="0"/>
        </a:p>
        <a:p>
          <a:pPr lvl="0" algn="just" defTabSz="889000">
            <a:lnSpc>
              <a:spcPct val="90000"/>
            </a:lnSpc>
            <a:spcBef>
              <a:spcPct val="0"/>
            </a:spcBef>
            <a:spcAft>
              <a:spcPct val="35000"/>
            </a:spcAft>
          </a:pPr>
          <a:r>
            <a:rPr lang="vi-VN" sz="2000" b="1" i="0" kern="1200" dirty="0">
              <a:solidFill>
                <a:srgbClr val="FF0000"/>
              </a:solidFill>
            </a:rPr>
            <a:t>4. Quy tắc Trách nhiệm: </a:t>
          </a:r>
          <a:r>
            <a:rPr lang="vi-VN" sz="2000" b="0" i="0" kern="1200" dirty="0"/>
            <a:t>Chịu trách nhiệm về các hành vi, ứng xử trên mạng xã hội; phối hợp với các cơ quan chức năng để xử lý hành vi, nội dung thông tin vi phạm pháp luật.</a:t>
          </a:r>
        </a:p>
        <a:p>
          <a:pPr lvl="0" algn="just" defTabSz="889000">
            <a:lnSpc>
              <a:spcPct val="90000"/>
            </a:lnSpc>
            <a:spcBef>
              <a:spcPct val="0"/>
            </a:spcBef>
            <a:spcAft>
              <a:spcPct val="35000"/>
            </a:spcAft>
          </a:pPr>
          <a:endParaRPr lang="en-US" sz="2000" kern="1200" dirty="0"/>
        </a:p>
      </dsp:txBody>
      <dsp:txXfrm rot="10800000">
        <a:off x="2564490" y="4173516"/>
        <a:ext cx="7789460" cy="1070189"/>
      </dsp:txXfrm>
    </dsp:sp>
    <dsp:sp modelId="{16FBFD2A-0436-446F-85AB-8B4E06ABBE47}">
      <dsp:nvSpPr>
        <dsp:cNvPr id="0" name=""/>
        <dsp:cNvSpPr/>
      </dsp:nvSpPr>
      <dsp:spPr>
        <a:xfrm>
          <a:off x="1761849" y="4173516"/>
          <a:ext cx="1070189" cy="1070189"/>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77E29-EFA3-49A2-87E4-1376594D156C}">
      <dsp:nvSpPr>
        <dsp:cNvPr id="0" name=""/>
        <dsp:cNvSpPr/>
      </dsp:nvSpPr>
      <dsp:spPr>
        <a:xfrm rot="10800000">
          <a:off x="2343180" y="386"/>
          <a:ext cx="7904988" cy="1408297"/>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020" tIns="91440" rIns="170688" bIns="91440" numCol="1" spcCol="1270" anchor="ctr" anchorCtr="0">
          <a:noAutofit/>
        </a:bodyPr>
        <a:lstStyle/>
        <a:p>
          <a:pPr lvl="0" algn="just" defTabSz="1066800">
            <a:lnSpc>
              <a:spcPct val="90000"/>
            </a:lnSpc>
            <a:spcBef>
              <a:spcPct val="0"/>
            </a:spcBef>
            <a:spcAft>
              <a:spcPct val="35000"/>
            </a:spcAft>
          </a:pPr>
          <a:endParaRPr lang="en-US" sz="2400" b="0" i="0" kern="1200" dirty="0"/>
        </a:p>
        <a:p>
          <a:pPr lvl="0" algn="just" defTabSz="1066800">
            <a:lnSpc>
              <a:spcPct val="90000"/>
            </a:lnSpc>
            <a:spcBef>
              <a:spcPct val="0"/>
            </a:spcBef>
            <a:spcAft>
              <a:spcPct val="35000"/>
            </a:spcAft>
          </a:pPr>
          <a:r>
            <a:rPr lang="vi-VN" sz="2400" b="0" i="0" kern="1200" dirty="0"/>
            <a:t>1. Thực hiện nội dung quy định cho cơ quan, tổ chức nêu tại Điều 4 của Bộ Quy tắc này.</a:t>
          </a:r>
        </a:p>
        <a:p>
          <a:pPr lvl="0" algn="just" defTabSz="1066800">
            <a:lnSpc>
              <a:spcPct val="90000"/>
            </a:lnSpc>
            <a:spcBef>
              <a:spcPct val="0"/>
            </a:spcBef>
            <a:spcAft>
              <a:spcPct val="35000"/>
            </a:spcAft>
          </a:pPr>
          <a:endParaRPr lang="en-US" sz="2400" kern="1200" dirty="0"/>
        </a:p>
      </dsp:txBody>
      <dsp:txXfrm rot="10800000">
        <a:off x="2695254" y="386"/>
        <a:ext cx="7552914" cy="1408297"/>
      </dsp:txXfrm>
    </dsp:sp>
    <dsp:sp modelId="{72563E99-9F20-4204-B9EE-8BDD2368ECD1}">
      <dsp:nvSpPr>
        <dsp:cNvPr id="0" name=""/>
        <dsp:cNvSpPr/>
      </dsp:nvSpPr>
      <dsp:spPr>
        <a:xfrm>
          <a:off x="1639031" y="386"/>
          <a:ext cx="1408297" cy="1408297"/>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5ED196-2DDA-453F-8925-8050B4955D22}">
      <dsp:nvSpPr>
        <dsp:cNvPr id="0" name=""/>
        <dsp:cNvSpPr/>
      </dsp:nvSpPr>
      <dsp:spPr>
        <a:xfrm rot="10800000">
          <a:off x="2343180" y="1760759"/>
          <a:ext cx="7904988" cy="1408297"/>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020" tIns="106680" rIns="199136" bIns="106680" numCol="1" spcCol="1270" anchor="ctr" anchorCtr="0">
          <a:noAutofit/>
        </a:bodyPr>
        <a:lstStyle/>
        <a:p>
          <a:pPr lvl="0" algn="just" defTabSz="1244600">
            <a:lnSpc>
              <a:spcPct val="90000"/>
            </a:lnSpc>
            <a:spcBef>
              <a:spcPct val="0"/>
            </a:spcBef>
            <a:spcAft>
              <a:spcPct val="35000"/>
            </a:spcAft>
          </a:pPr>
          <a:endParaRPr lang="en-US" sz="2800" b="0" i="0" kern="1200" dirty="0"/>
        </a:p>
        <a:p>
          <a:pPr lvl="0" algn="just" defTabSz="1244600">
            <a:lnSpc>
              <a:spcPct val="90000"/>
            </a:lnSpc>
            <a:spcBef>
              <a:spcPct val="0"/>
            </a:spcBef>
            <a:spcAft>
              <a:spcPct val="35000"/>
            </a:spcAft>
          </a:pPr>
          <a:r>
            <a:rPr lang="vi-VN" sz="2000" b="0" i="0" kern="1200" dirty="0"/>
            <a:t>2. Có trách nhiệm quản lý, bảo mật tài khoản mạng xã hội và nhanh chóng thông báo tới nhà cung cấp dịch vụ khi tài khoản của cơ quan, tổ chức bị mất quyền kiểm soát hoặc bị giả mạo.</a:t>
          </a:r>
        </a:p>
        <a:p>
          <a:pPr lvl="0" algn="just" defTabSz="1244600">
            <a:lnSpc>
              <a:spcPct val="90000"/>
            </a:lnSpc>
            <a:spcBef>
              <a:spcPct val="0"/>
            </a:spcBef>
            <a:spcAft>
              <a:spcPct val="35000"/>
            </a:spcAft>
          </a:pPr>
          <a:endParaRPr lang="en-US" sz="2800" kern="1200" dirty="0"/>
        </a:p>
      </dsp:txBody>
      <dsp:txXfrm rot="10800000">
        <a:off x="2695254" y="1760759"/>
        <a:ext cx="7552914" cy="1408297"/>
      </dsp:txXfrm>
    </dsp:sp>
    <dsp:sp modelId="{67C38C6D-6D53-4B8F-B9A5-1413C749BBF8}">
      <dsp:nvSpPr>
        <dsp:cNvPr id="0" name=""/>
        <dsp:cNvSpPr/>
      </dsp:nvSpPr>
      <dsp:spPr>
        <a:xfrm>
          <a:off x="1639031" y="1760759"/>
          <a:ext cx="1408297" cy="1408297"/>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77E29-EFA3-49A2-87E4-1376594D156C}">
      <dsp:nvSpPr>
        <dsp:cNvPr id="0" name=""/>
        <dsp:cNvSpPr/>
      </dsp:nvSpPr>
      <dsp:spPr>
        <a:xfrm rot="10800000">
          <a:off x="2343180" y="386"/>
          <a:ext cx="7904988" cy="1408297"/>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020" tIns="91440" rIns="170688" bIns="91440" numCol="1" spcCol="1270" anchor="ctr" anchorCtr="0">
          <a:noAutofit/>
        </a:bodyPr>
        <a:lstStyle/>
        <a:p>
          <a:pPr lvl="0" algn="just" defTabSz="1066800">
            <a:lnSpc>
              <a:spcPct val="90000"/>
            </a:lnSpc>
            <a:spcBef>
              <a:spcPct val="0"/>
            </a:spcBef>
            <a:spcAft>
              <a:spcPct val="35000"/>
            </a:spcAft>
          </a:pPr>
          <a:endParaRPr lang="en-US" sz="2400" b="0" i="0" kern="1200" dirty="0"/>
        </a:p>
        <a:p>
          <a:pPr lvl="0" algn="just" defTabSz="1066800">
            <a:lnSpc>
              <a:spcPct val="90000"/>
            </a:lnSpc>
            <a:spcBef>
              <a:spcPct val="0"/>
            </a:spcBef>
            <a:spcAft>
              <a:spcPct val="35000"/>
            </a:spcAft>
          </a:pPr>
          <a:r>
            <a:rPr lang="vi-VN" sz="2400" b="0" i="0" kern="1200" dirty="0"/>
            <a:t>3. Cung cấp thông tin trên mạng xã hội đồng bộ, thống nhất với thông tin đã được cung cấp trên các phương tiện truyền thông chính thống khác.</a:t>
          </a:r>
        </a:p>
        <a:p>
          <a:pPr lvl="0" algn="just" defTabSz="1066800">
            <a:lnSpc>
              <a:spcPct val="90000"/>
            </a:lnSpc>
            <a:spcBef>
              <a:spcPct val="0"/>
            </a:spcBef>
            <a:spcAft>
              <a:spcPct val="35000"/>
            </a:spcAft>
          </a:pPr>
          <a:endParaRPr lang="en-US" sz="2400" kern="1200" dirty="0"/>
        </a:p>
      </dsp:txBody>
      <dsp:txXfrm rot="10800000">
        <a:off x="2695254" y="386"/>
        <a:ext cx="7552914" cy="1408297"/>
      </dsp:txXfrm>
    </dsp:sp>
    <dsp:sp modelId="{72563E99-9F20-4204-B9EE-8BDD2368ECD1}">
      <dsp:nvSpPr>
        <dsp:cNvPr id="0" name=""/>
        <dsp:cNvSpPr/>
      </dsp:nvSpPr>
      <dsp:spPr>
        <a:xfrm>
          <a:off x="1639031" y="386"/>
          <a:ext cx="1408297" cy="1408297"/>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5ED196-2DDA-453F-8925-8050B4955D22}">
      <dsp:nvSpPr>
        <dsp:cNvPr id="0" name=""/>
        <dsp:cNvSpPr/>
      </dsp:nvSpPr>
      <dsp:spPr>
        <a:xfrm rot="10800000">
          <a:off x="2343180" y="1760759"/>
          <a:ext cx="7904988" cy="1408297"/>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1020" tIns="106680" rIns="199136" bIns="106680" numCol="1" spcCol="1270" anchor="ctr" anchorCtr="0">
          <a:noAutofit/>
        </a:bodyPr>
        <a:lstStyle/>
        <a:p>
          <a:pPr lvl="0" algn="just" defTabSz="1244600">
            <a:lnSpc>
              <a:spcPct val="90000"/>
            </a:lnSpc>
            <a:spcBef>
              <a:spcPct val="0"/>
            </a:spcBef>
            <a:spcAft>
              <a:spcPct val="35000"/>
            </a:spcAft>
          </a:pPr>
          <a:endParaRPr lang="en-US" sz="2800" b="0" i="0" kern="1200" dirty="0"/>
        </a:p>
        <a:p>
          <a:pPr lvl="0" algn="just" defTabSz="1244600">
            <a:lnSpc>
              <a:spcPct val="90000"/>
            </a:lnSpc>
            <a:spcBef>
              <a:spcPct val="0"/>
            </a:spcBef>
            <a:spcAft>
              <a:spcPct val="35000"/>
            </a:spcAft>
          </a:pPr>
          <a:r>
            <a:rPr lang="vi-VN" sz="2000" b="0" i="0" kern="1200" dirty="0"/>
            <a:t>4. Nên có phản hồi những ý kiến trên mạng xã hội về vấn đề liên quan đến chức năng, nhiệm vụ và quyền hạn của cơ quan, tổ chức mình.</a:t>
          </a:r>
        </a:p>
        <a:p>
          <a:pPr lvl="0" algn="just" defTabSz="1244600">
            <a:lnSpc>
              <a:spcPct val="90000"/>
            </a:lnSpc>
            <a:spcBef>
              <a:spcPct val="0"/>
            </a:spcBef>
            <a:spcAft>
              <a:spcPct val="35000"/>
            </a:spcAft>
          </a:pPr>
          <a:endParaRPr lang="en-US" sz="2800" kern="1200" dirty="0"/>
        </a:p>
      </dsp:txBody>
      <dsp:txXfrm rot="10800000">
        <a:off x="2695254" y="1760759"/>
        <a:ext cx="7552914" cy="1408297"/>
      </dsp:txXfrm>
    </dsp:sp>
    <dsp:sp modelId="{67C38C6D-6D53-4B8F-B9A5-1413C749BBF8}">
      <dsp:nvSpPr>
        <dsp:cNvPr id="0" name=""/>
        <dsp:cNvSpPr/>
      </dsp:nvSpPr>
      <dsp:spPr>
        <a:xfrm>
          <a:off x="1639031" y="1760759"/>
          <a:ext cx="1408297" cy="1408297"/>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77E29-EFA3-49A2-87E4-1376594D156C}">
      <dsp:nvSpPr>
        <dsp:cNvPr id="0" name=""/>
        <dsp:cNvSpPr/>
      </dsp:nvSpPr>
      <dsp:spPr>
        <a:xfrm rot="10800000">
          <a:off x="2600164" y="309"/>
          <a:ext cx="8057007" cy="2283071"/>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6771" tIns="91440" rIns="170688" bIns="91440" numCol="1" spcCol="1270" anchor="ctr" anchorCtr="0">
          <a:noAutofit/>
        </a:bodyPr>
        <a:lstStyle/>
        <a:p>
          <a:pPr lvl="0" algn="just" defTabSz="1066800">
            <a:lnSpc>
              <a:spcPct val="90000"/>
            </a:lnSpc>
            <a:spcBef>
              <a:spcPct val="0"/>
            </a:spcBef>
            <a:spcAft>
              <a:spcPct val="35000"/>
            </a:spcAft>
          </a:pPr>
          <a:endParaRPr lang="en-US" sz="2400" b="0" i="0" kern="1200" dirty="0"/>
        </a:p>
        <a:p>
          <a:pPr lvl="0" algn="just" defTabSz="1066800">
            <a:lnSpc>
              <a:spcPct val="90000"/>
            </a:lnSpc>
            <a:spcBef>
              <a:spcPct val="0"/>
            </a:spcBef>
            <a:spcAft>
              <a:spcPct val="35000"/>
            </a:spcAft>
          </a:pPr>
          <a:r>
            <a:rPr lang="vi-VN" sz="2800" b="0" i="0" kern="1200" dirty="0"/>
            <a:t>1. Tìm hiểu và tuân thủ các điều khoản hướng dẫn sử dụng của nhà cung cấp dịch vụ mạng xã hội trước khi đăng ký, tham gia mạng xã hội.</a:t>
          </a:r>
        </a:p>
        <a:p>
          <a:pPr lvl="0" algn="just" defTabSz="1066800">
            <a:lnSpc>
              <a:spcPct val="90000"/>
            </a:lnSpc>
            <a:spcBef>
              <a:spcPct val="0"/>
            </a:spcBef>
            <a:spcAft>
              <a:spcPct val="35000"/>
            </a:spcAft>
          </a:pPr>
          <a:endParaRPr lang="en-US" sz="2400" kern="1200" dirty="0"/>
        </a:p>
      </dsp:txBody>
      <dsp:txXfrm rot="10800000">
        <a:off x="3170932" y="309"/>
        <a:ext cx="7486239" cy="2283071"/>
      </dsp:txXfrm>
    </dsp:sp>
    <dsp:sp modelId="{72563E99-9F20-4204-B9EE-8BDD2368ECD1}">
      <dsp:nvSpPr>
        <dsp:cNvPr id="0" name=""/>
        <dsp:cNvSpPr/>
      </dsp:nvSpPr>
      <dsp:spPr>
        <a:xfrm>
          <a:off x="1458628" y="309"/>
          <a:ext cx="2283071" cy="2283071"/>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5ED196-2DDA-453F-8925-8050B4955D22}">
      <dsp:nvSpPr>
        <dsp:cNvPr id="0" name=""/>
        <dsp:cNvSpPr/>
      </dsp:nvSpPr>
      <dsp:spPr>
        <a:xfrm rot="10800000">
          <a:off x="2600164" y="2964894"/>
          <a:ext cx="8057007" cy="2283071"/>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6771" tIns="60960" rIns="113792" bIns="60960" numCol="1" spcCol="1270" anchor="ctr" anchorCtr="0">
          <a:noAutofit/>
        </a:bodyPr>
        <a:lstStyle/>
        <a:p>
          <a:pPr lvl="0" algn="ctr" defTabSz="711200">
            <a:lnSpc>
              <a:spcPct val="90000"/>
            </a:lnSpc>
            <a:spcBef>
              <a:spcPct val="0"/>
            </a:spcBef>
            <a:spcAft>
              <a:spcPct val="35000"/>
            </a:spcAft>
          </a:pPr>
          <a:endParaRPr lang="en-US" sz="1600" b="0" i="0" kern="1200" dirty="0"/>
        </a:p>
        <a:p>
          <a:pPr lvl="0" algn="just" defTabSz="711200">
            <a:lnSpc>
              <a:spcPct val="90000"/>
            </a:lnSpc>
            <a:spcBef>
              <a:spcPct val="0"/>
            </a:spcBef>
            <a:spcAft>
              <a:spcPct val="35000"/>
            </a:spcAft>
          </a:pPr>
          <a:r>
            <a:rPr lang="vi-VN" sz="2400" b="0" i="0" kern="1200" dirty="0"/>
            <a:t>2. Nên sử dụng họ, tên thật cá nhân, tên hiệu thật của tổ chức, cơ quan và đăng ký với nhà cung cấp dịch vụ để xác thực tên hiệu, địa chỉ trang mạng, đầu mối liên lạc khi tham gia, sử dụng mạng xã hội.</a:t>
          </a:r>
        </a:p>
        <a:p>
          <a:pPr lvl="0" algn="ctr" defTabSz="711200">
            <a:lnSpc>
              <a:spcPct val="90000"/>
            </a:lnSpc>
            <a:spcBef>
              <a:spcPct val="0"/>
            </a:spcBef>
            <a:spcAft>
              <a:spcPct val="35000"/>
            </a:spcAft>
          </a:pPr>
          <a:endParaRPr lang="en-US" sz="1600" kern="1200" dirty="0"/>
        </a:p>
      </dsp:txBody>
      <dsp:txXfrm rot="10800000">
        <a:off x="3170932" y="2964894"/>
        <a:ext cx="7486239" cy="2283071"/>
      </dsp:txXfrm>
    </dsp:sp>
    <dsp:sp modelId="{67C38C6D-6D53-4B8F-B9A5-1413C749BBF8}">
      <dsp:nvSpPr>
        <dsp:cNvPr id="0" name=""/>
        <dsp:cNvSpPr/>
      </dsp:nvSpPr>
      <dsp:spPr>
        <a:xfrm>
          <a:off x="1458628" y="2964894"/>
          <a:ext cx="2283071" cy="2283071"/>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77E29-EFA3-49A2-87E4-1376594D156C}">
      <dsp:nvSpPr>
        <dsp:cNvPr id="0" name=""/>
        <dsp:cNvSpPr/>
      </dsp:nvSpPr>
      <dsp:spPr>
        <a:xfrm rot="10800000">
          <a:off x="1710099" y="1315"/>
          <a:ext cx="8960600" cy="2690880"/>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6604" tIns="91440" rIns="170688" bIns="91440" numCol="1" spcCol="1270" anchor="ctr" anchorCtr="0">
          <a:noAutofit/>
        </a:bodyPr>
        <a:lstStyle/>
        <a:p>
          <a:pPr lvl="0" algn="just" defTabSz="1066800">
            <a:lnSpc>
              <a:spcPct val="90000"/>
            </a:lnSpc>
            <a:spcBef>
              <a:spcPct val="0"/>
            </a:spcBef>
            <a:spcAft>
              <a:spcPct val="35000"/>
            </a:spcAft>
          </a:pPr>
          <a:endParaRPr lang="en-US" sz="2400" b="0" i="0" kern="1200" dirty="0"/>
        </a:p>
        <a:p>
          <a:pPr lvl="0" algn="just" defTabSz="1066800">
            <a:lnSpc>
              <a:spcPct val="90000"/>
            </a:lnSpc>
            <a:spcBef>
              <a:spcPct val="0"/>
            </a:spcBef>
            <a:spcAft>
              <a:spcPct val="35000"/>
            </a:spcAft>
          </a:pPr>
          <a:r>
            <a:rPr lang="vi-VN" sz="2000" b="0" i="0" kern="1200" dirty="0"/>
            <a:t>3. Thực hiện biện pháp tự quản lý, bảo mật tài khoản mạng xã hội và nhanh chóng thông báo tới các cơ quan chức năng, nhà cung cấp dịch vụ khi tài khoản tổ chức, cá nhân bị mất quyền kiểm soát, bị giả mạo, lợi dụng và sử dụng vào mục đích không lành mạnh, ảnh hưởng đến an ninh quốc gia và trật tự an toàn xã hội, ảnh hưởng đến quyền và lợi ích hợp pháp của tổ chức, cá nhân.</a:t>
          </a:r>
        </a:p>
        <a:p>
          <a:pPr lvl="0" algn="just" defTabSz="1066800">
            <a:lnSpc>
              <a:spcPct val="90000"/>
            </a:lnSpc>
            <a:spcBef>
              <a:spcPct val="0"/>
            </a:spcBef>
            <a:spcAft>
              <a:spcPct val="35000"/>
            </a:spcAft>
          </a:pPr>
          <a:endParaRPr lang="en-US" sz="2400" kern="1200" dirty="0"/>
        </a:p>
      </dsp:txBody>
      <dsp:txXfrm rot="10800000">
        <a:off x="2382819" y="1315"/>
        <a:ext cx="8287880" cy="2690880"/>
      </dsp:txXfrm>
    </dsp:sp>
    <dsp:sp modelId="{72563E99-9F20-4204-B9EE-8BDD2368ECD1}">
      <dsp:nvSpPr>
        <dsp:cNvPr id="0" name=""/>
        <dsp:cNvSpPr/>
      </dsp:nvSpPr>
      <dsp:spPr>
        <a:xfrm>
          <a:off x="1421931" y="485848"/>
          <a:ext cx="1433593" cy="1418659"/>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77E29-EFA3-49A2-87E4-1376594D156C}">
      <dsp:nvSpPr>
        <dsp:cNvPr id="0" name=""/>
        <dsp:cNvSpPr/>
      </dsp:nvSpPr>
      <dsp:spPr>
        <a:xfrm rot="10800000">
          <a:off x="1478659" y="228642"/>
          <a:ext cx="8960600" cy="994089"/>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9401" tIns="91440" rIns="170688" bIns="91440" numCol="1" spcCol="1270" anchor="ctr" anchorCtr="0">
          <a:noAutofit/>
        </a:bodyPr>
        <a:lstStyle/>
        <a:p>
          <a:pPr lvl="0" algn="just" defTabSz="1066800">
            <a:lnSpc>
              <a:spcPct val="90000"/>
            </a:lnSpc>
            <a:spcBef>
              <a:spcPct val="0"/>
            </a:spcBef>
            <a:spcAft>
              <a:spcPct val="35000"/>
            </a:spcAft>
          </a:pPr>
          <a:endParaRPr lang="en-US" sz="2400" b="0" i="0" kern="1200" dirty="0"/>
        </a:p>
        <a:p>
          <a:pPr lvl="0" algn="just" defTabSz="1066800">
            <a:lnSpc>
              <a:spcPct val="90000"/>
            </a:lnSpc>
            <a:spcBef>
              <a:spcPct val="0"/>
            </a:spcBef>
            <a:spcAft>
              <a:spcPct val="35000"/>
            </a:spcAft>
          </a:pPr>
          <a:r>
            <a:rPr lang="vi-VN" sz="2800" b="0" i="0" kern="1200" dirty="0"/>
            <a:t>4. Chia sẻ những thông tin có nguồn chính thống, đáng tin cậy.</a:t>
          </a:r>
        </a:p>
        <a:p>
          <a:pPr lvl="0" algn="just" defTabSz="1066800">
            <a:lnSpc>
              <a:spcPct val="90000"/>
            </a:lnSpc>
            <a:spcBef>
              <a:spcPct val="0"/>
            </a:spcBef>
            <a:spcAft>
              <a:spcPct val="35000"/>
            </a:spcAft>
          </a:pPr>
          <a:endParaRPr lang="en-US" sz="2400" kern="1200" dirty="0"/>
        </a:p>
      </dsp:txBody>
      <dsp:txXfrm rot="10800000">
        <a:off x="1727181" y="228642"/>
        <a:ext cx="8712078" cy="994089"/>
      </dsp:txXfrm>
    </dsp:sp>
    <dsp:sp modelId="{72563E99-9F20-4204-B9EE-8BDD2368ECD1}">
      <dsp:nvSpPr>
        <dsp:cNvPr id="0" name=""/>
        <dsp:cNvSpPr/>
      </dsp:nvSpPr>
      <dsp:spPr>
        <a:xfrm>
          <a:off x="1424445" y="292231"/>
          <a:ext cx="747255" cy="849534"/>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77E29-EFA3-49A2-87E4-1376594D156C}">
      <dsp:nvSpPr>
        <dsp:cNvPr id="0" name=""/>
        <dsp:cNvSpPr/>
      </dsp:nvSpPr>
      <dsp:spPr>
        <a:xfrm rot="10800000">
          <a:off x="1455455" y="1850"/>
          <a:ext cx="8960600" cy="189588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5215" tIns="91440" rIns="170688" bIns="91440" numCol="1" spcCol="1270" anchor="ctr" anchorCtr="0">
          <a:noAutofit/>
        </a:bodyPr>
        <a:lstStyle/>
        <a:p>
          <a:pPr lvl="0" algn="just" defTabSz="1066800">
            <a:lnSpc>
              <a:spcPct val="90000"/>
            </a:lnSpc>
            <a:spcBef>
              <a:spcPct val="0"/>
            </a:spcBef>
            <a:spcAft>
              <a:spcPct val="35000"/>
            </a:spcAft>
          </a:pPr>
          <a:endParaRPr lang="en-US" sz="2400" b="0" i="0" kern="1200" dirty="0"/>
        </a:p>
        <a:p>
          <a:pPr lvl="0" algn="just" defTabSz="1066800">
            <a:lnSpc>
              <a:spcPct val="90000"/>
            </a:lnSpc>
            <a:spcBef>
              <a:spcPct val="0"/>
            </a:spcBef>
            <a:spcAft>
              <a:spcPct val="35000"/>
            </a:spcAft>
          </a:pPr>
          <a:r>
            <a:rPr lang="vi-VN" sz="2800" b="0" i="0" kern="1200" dirty="0"/>
            <a:t>5. Có các hành vi, ứng xử phù hợp với những giá trị đạo đức, văn hóa, truyền thống của dân tộc Việt Nam; không sử dụng từ ngữ gây thù hận, kích động bạo lực, phân biệt vùng miền, giới tính, tôn giáo.</a:t>
          </a:r>
        </a:p>
        <a:p>
          <a:pPr lvl="0" algn="just" defTabSz="1066800">
            <a:lnSpc>
              <a:spcPct val="90000"/>
            </a:lnSpc>
            <a:spcBef>
              <a:spcPct val="0"/>
            </a:spcBef>
            <a:spcAft>
              <a:spcPct val="35000"/>
            </a:spcAft>
          </a:pPr>
          <a:endParaRPr lang="en-US" sz="2400" kern="1200" dirty="0"/>
        </a:p>
      </dsp:txBody>
      <dsp:txXfrm rot="10800000">
        <a:off x="1929426" y="1850"/>
        <a:ext cx="8486629" cy="1895886"/>
      </dsp:txXfrm>
    </dsp:sp>
    <dsp:sp modelId="{72563E99-9F20-4204-B9EE-8BDD2368ECD1}">
      <dsp:nvSpPr>
        <dsp:cNvPr id="0" name=""/>
        <dsp:cNvSpPr/>
      </dsp:nvSpPr>
      <dsp:spPr>
        <a:xfrm>
          <a:off x="1455770" y="442461"/>
          <a:ext cx="811175" cy="922203"/>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77E29-EFA3-49A2-87E4-1376594D156C}">
      <dsp:nvSpPr>
        <dsp:cNvPr id="0" name=""/>
        <dsp:cNvSpPr/>
      </dsp:nvSpPr>
      <dsp:spPr>
        <a:xfrm rot="10800000">
          <a:off x="1317801" y="1850"/>
          <a:ext cx="9235908" cy="189588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5215" tIns="68580" rIns="128016" bIns="68580" numCol="1" spcCol="1270" anchor="ctr" anchorCtr="0">
          <a:noAutofit/>
        </a:bodyPr>
        <a:lstStyle/>
        <a:p>
          <a:pPr lvl="0" algn="just" defTabSz="800100">
            <a:lnSpc>
              <a:spcPct val="90000"/>
            </a:lnSpc>
            <a:spcBef>
              <a:spcPct val="0"/>
            </a:spcBef>
            <a:spcAft>
              <a:spcPct val="35000"/>
            </a:spcAft>
          </a:pPr>
          <a:endParaRPr lang="en-US" sz="1800" b="0" i="0" kern="1200" dirty="0"/>
        </a:p>
        <a:p>
          <a:pPr lvl="0" algn="just" defTabSz="800100">
            <a:lnSpc>
              <a:spcPct val="90000"/>
            </a:lnSpc>
            <a:spcBef>
              <a:spcPct val="0"/>
            </a:spcBef>
            <a:spcAft>
              <a:spcPct val="35000"/>
            </a:spcAft>
          </a:pPr>
          <a:r>
            <a:rPr lang="vi-VN" sz="2000" b="0" i="0" kern="1200" dirty="0"/>
            <a:t>6. Không đăng tải những nội dung vi phạm pháp luật, các thông tin xúc phạm danh dự, nhân phẩm ảnh hưởng đến quyền và lợi ích hợp pháp của các tổ chức, cá nhân khác; sử dụng ngôn ngữ phản cảm, vi phạm thuần phong mĩ tục; tung tin giả, tin sai sự thật; quảng cáo, kinh doanh dịch vụ trái phép... gây bức xúc trong dư luận xã hội, ảnh hưởng đến trật tự an toàn xã hội.</a:t>
          </a:r>
        </a:p>
        <a:p>
          <a:pPr lvl="0" algn="just" defTabSz="800100">
            <a:lnSpc>
              <a:spcPct val="90000"/>
            </a:lnSpc>
            <a:spcBef>
              <a:spcPct val="0"/>
            </a:spcBef>
            <a:spcAft>
              <a:spcPct val="35000"/>
            </a:spcAft>
          </a:pPr>
          <a:endParaRPr lang="en-US" sz="1800" kern="1200" dirty="0"/>
        </a:p>
      </dsp:txBody>
      <dsp:txXfrm rot="10800000">
        <a:off x="1791772" y="1850"/>
        <a:ext cx="8761937" cy="1895886"/>
      </dsp:txXfrm>
    </dsp:sp>
    <dsp:sp modelId="{72563E99-9F20-4204-B9EE-8BDD2368ECD1}">
      <dsp:nvSpPr>
        <dsp:cNvPr id="0" name=""/>
        <dsp:cNvSpPr/>
      </dsp:nvSpPr>
      <dsp:spPr>
        <a:xfrm>
          <a:off x="1455770" y="442461"/>
          <a:ext cx="811175" cy="922203"/>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77E29-EFA3-49A2-87E4-1376594D156C}">
      <dsp:nvSpPr>
        <dsp:cNvPr id="0" name=""/>
        <dsp:cNvSpPr/>
      </dsp:nvSpPr>
      <dsp:spPr>
        <a:xfrm rot="10800000">
          <a:off x="1317801" y="1850"/>
          <a:ext cx="9235908" cy="189588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5215" tIns="91440" rIns="170688" bIns="91440" numCol="1" spcCol="1270" anchor="ctr" anchorCtr="0">
          <a:noAutofit/>
        </a:bodyPr>
        <a:lstStyle/>
        <a:p>
          <a:pPr lvl="0" algn="just" defTabSz="1066800">
            <a:lnSpc>
              <a:spcPct val="90000"/>
            </a:lnSpc>
            <a:spcBef>
              <a:spcPct val="0"/>
            </a:spcBef>
            <a:spcAft>
              <a:spcPct val="35000"/>
            </a:spcAft>
          </a:pPr>
          <a:endParaRPr lang="en-US" sz="2400" b="0" i="0" kern="1200" dirty="0"/>
        </a:p>
        <a:p>
          <a:pPr lvl="0" algn="just" defTabSz="1066800">
            <a:lnSpc>
              <a:spcPct val="90000"/>
            </a:lnSpc>
            <a:spcBef>
              <a:spcPct val="0"/>
            </a:spcBef>
            <a:spcAft>
              <a:spcPct val="35000"/>
            </a:spcAft>
          </a:pPr>
          <a:r>
            <a:rPr lang="vi-VN" sz="2800" b="0" i="0" kern="1200" dirty="0"/>
            <a:t>7. Khuyến khích sử dụng mạng xã hội để tuyên truyền, quảng bá về đất nước - con người, văn hóa tốt đẹp của Việt Nam, chia sẻ thông tin tích cực, những tấm gương người tốt, việc tốt.</a:t>
          </a:r>
        </a:p>
        <a:p>
          <a:pPr lvl="0" algn="just" defTabSz="1066800">
            <a:lnSpc>
              <a:spcPct val="90000"/>
            </a:lnSpc>
            <a:spcBef>
              <a:spcPct val="0"/>
            </a:spcBef>
            <a:spcAft>
              <a:spcPct val="35000"/>
            </a:spcAft>
          </a:pPr>
          <a:endParaRPr lang="en-US" sz="2400" kern="1200" dirty="0"/>
        </a:p>
      </dsp:txBody>
      <dsp:txXfrm rot="10800000">
        <a:off x="1791772" y="1850"/>
        <a:ext cx="8761937" cy="1895886"/>
      </dsp:txXfrm>
    </dsp:sp>
    <dsp:sp modelId="{72563E99-9F20-4204-B9EE-8BDD2368ECD1}">
      <dsp:nvSpPr>
        <dsp:cNvPr id="0" name=""/>
        <dsp:cNvSpPr/>
      </dsp:nvSpPr>
      <dsp:spPr>
        <a:xfrm>
          <a:off x="1455770" y="442461"/>
          <a:ext cx="811175" cy="922203"/>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77E29-EFA3-49A2-87E4-1376594D156C}">
      <dsp:nvSpPr>
        <dsp:cNvPr id="0" name=""/>
        <dsp:cNvSpPr/>
      </dsp:nvSpPr>
      <dsp:spPr>
        <a:xfrm rot="10800000">
          <a:off x="1317801" y="1850"/>
          <a:ext cx="9235908" cy="189588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5215" tIns="91440" rIns="170688" bIns="91440" numCol="1" spcCol="1270" anchor="ctr" anchorCtr="0">
          <a:noAutofit/>
        </a:bodyPr>
        <a:lstStyle/>
        <a:p>
          <a:pPr lvl="0" algn="just" defTabSz="1066800">
            <a:lnSpc>
              <a:spcPct val="90000"/>
            </a:lnSpc>
            <a:spcBef>
              <a:spcPct val="0"/>
            </a:spcBef>
            <a:spcAft>
              <a:spcPct val="35000"/>
            </a:spcAft>
          </a:pPr>
          <a:endParaRPr lang="en-US" sz="2400" b="0" i="0" kern="1200" dirty="0"/>
        </a:p>
        <a:p>
          <a:pPr lvl="0" algn="just" defTabSz="1066800">
            <a:lnSpc>
              <a:spcPct val="90000"/>
            </a:lnSpc>
            <a:spcBef>
              <a:spcPct val="0"/>
            </a:spcBef>
            <a:spcAft>
              <a:spcPct val="35000"/>
            </a:spcAft>
          </a:pPr>
          <a:r>
            <a:rPr lang="vi-VN" sz="2800" b="0" i="0" kern="1200" dirty="0"/>
            <a:t>8. Vận động người thân trong gia đình, bạn bè, những người xung quanh tham gia giáo dục, bảo vệ trẻ em, trẻ vị thành niên sử dụng mạng xã hội một cách an toàn, lành mạnh.</a:t>
          </a:r>
        </a:p>
        <a:p>
          <a:pPr lvl="0" algn="just" defTabSz="1066800">
            <a:lnSpc>
              <a:spcPct val="90000"/>
            </a:lnSpc>
            <a:spcBef>
              <a:spcPct val="0"/>
            </a:spcBef>
            <a:spcAft>
              <a:spcPct val="35000"/>
            </a:spcAft>
          </a:pPr>
          <a:endParaRPr lang="en-US" sz="2400" kern="1200" dirty="0"/>
        </a:p>
      </dsp:txBody>
      <dsp:txXfrm rot="10800000">
        <a:off x="1791772" y="1850"/>
        <a:ext cx="8761937" cy="1895886"/>
      </dsp:txXfrm>
    </dsp:sp>
    <dsp:sp modelId="{72563E99-9F20-4204-B9EE-8BDD2368ECD1}">
      <dsp:nvSpPr>
        <dsp:cNvPr id="0" name=""/>
        <dsp:cNvSpPr/>
      </dsp:nvSpPr>
      <dsp:spPr>
        <a:xfrm>
          <a:off x="1455770" y="442461"/>
          <a:ext cx="811175" cy="922203"/>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77E29-EFA3-49A2-87E4-1376594D156C}">
      <dsp:nvSpPr>
        <dsp:cNvPr id="0" name=""/>
        <dsp:cNvSpPr/>
      </dsp:nvSpPr>
      <dsp:spPr>
        <a:xfrm rot="10800000">
          <a:off x="2286274" y="1274"/>
          <a:ext cx="7681566" cy="1405775"/>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9908" tIns="91440" rIns="170688" bIns="91440" numCol="1" spcCol="1270" anchor="ctr" anchorCtr="0">
          <a:noAutofit/>
        </a:bodyPr>
        <a:lstStyle/>
        <a:p>
          <a:pPr lvl="0" algn="just" defTabSz="1066800">
            <a:lnSpc>
              <a:spcPct val="90000"/>
            </a:lnSpc>
            <a:spcBef>
              <a:spcPct val="0"/>
            </a:spcBef>
            <a:spcAft>
              <a:spcPct val="35000"/>
            </a:spcAft>
          </a:pPr>
          <a:endParaRPr lang="en-US" sz="2400" b="0" i="0" kern="1200" dirty="0"/>
        </a:p>
        <a:p>
          <a:pPr lvl="0" algn="just" defTabSz="1066800">
            <a:lnSpc>
              <a:spcPct val="90000"/>
            </a:lnSpc>
            <a:spcBef>
              <a:spcPct val="0"/>
            </a:spcBef>
            <a:spcAft>
              <a:spcPct val="35000"/>
            </a:spcAft>
          </a:pPr>
          <a:r>
            <a:rPr lang="vi-VN" sz="2400" b="0" i="0" kern="1200" dirty="0"/>
            <a:t>1. Cán bộ, công chức, viên chức và người lao động trong cơ quan nhà nước thực hiện nội dung quy định t</a:t>
          </a:r>
          <a:r>
            <a:rPr lang="en-US" sz="2400" b="0" i="0" kern="1200" dirty="0" err="1"/>
            <a:t>ại</a:t>
          </a:r>
          <a:r>
            <a:rPr lang="vi-VN" sz="2400" b="0" i="0" kern="1200" dirty="0"/>
            <a:t> Điều 4 của Bộ Quy tắc này</a:t>
          </a:r>
          <a:r>
            <a:rPr lang="en-US" sz="2400" b="0" i="0" kern="1200" dirty="0"/>
            <a:t> (</a:t>
          </a:r>
          <a:r>
            <a:rPr lang="en-US" sz="2400" b="0" i="0" kern="1200" dirty="0" err="1"/>
            <a:t>Quy</a:t>
          </a:r>
          <a:r>
            <a:rPr lang="en-US" sz="2400" b="0" i="0" kern="1200" dirty="0"/>
            <a:t> </a:t>
          </a:r>
          <a:r>
            <a:rPr lang="en-US" sz="2400" b="0" i="0" kern="1200" dirty="0" err="1"/>
            <a:t>tắc</a:t>
          </a:r>
          <a:r>
            <a:rPr lang="en-US" sz="2400" b="0" i="0" kern="1200" dirty="0"/>
            <a:t> </a:t>
          </a:r>
          <a:r>
            <a:rPr lang="en-US" sz="2400" b="0" i="0" kern="1200" dirty="0" err="1"/>
            <a:t>ứng</a:t>
          </a:r>
          <a:r>
            <a:rPr lang="en-US" sz="2400" b="0" i="0" kern="1200" dirty="0"/>
            <a:t> </a:t>
          </a:r>
          <a:r>
            <a:rPr lang="en-US" sz="2400" b="0" i="0" kern="1200" dirty="0" err="1"/>
            <a:t>xử</a:t>
          </a:r>
          <a:r>
            <a:rPr lang="en-US" sz="2400" b="0" i="0" kern="1200" dirty="0"/>
            <a:t> </a:t>
          </a:r>
          <a:r>
            <a:rPr lang="en-US" sz="2400" b="0" i="0" kern="1200" dirty="0" err="1"/>
            <a:t>cho</a:t>
          </a:r>
          <a:r>
            <a:rPr lang="en-US" sz="2400" b="0" i="0" kern="1200" dirty="0"/>
            <a:t> </a:t>
          </a:r>
          <a:r>
            <a:rPr lang="en-US" sz="2400" b="0" i="0" kern="1200" dirty="0" err="1"/>
            <a:t>tổ</a:t>
          </a:r>
          <a:r>
            <a:rPr lang="en-US" sz="2400" b="0" i="0" kern="1200" dirty="0"/>
            <a:t> </a:t>
          </a:r>
          <a:r>
            <a:rPr lang="en-US" sz="2400" b="0" i="0" kern="1200" dirty="0" err="1"/>
            <a:t>chức</a:t>
          </a:r>
          <a:r>
            <a:rPr lang="en-US" sz="2400" b="0" i="0" kern="1200" dirty="0"/>
            <a:t>, </a:t>
          </a:r>
          <a:r>
            <a:rPr lang="en-US" sz="2400" b="0" i="0" kern="1200" dirty="0" err="1"/>
            <a:t>cá</a:t>
          </a:r>
          <a:r>
            <a:rPr lang="en-US" sz="2400" b="0" i="0" kern="1200" dirty="0"/>
            <a:t> </a:t>
          </a:r>
          <a:r>
            <a:rPr lang="en-US" sz="2400" b="0" i="0" kern="1200" dirty="0" err="1"/>
            <a:t>nhân</a:t>
          </a:r>
          <a:r>
            <a:rPr lang="en-US" sz="2400" b="0" i="0" kern="1200" dirty="0"/>
            <a:t>)</a:t>
          </a:r>
          <a:r>
            <a:rPr lang="vi-VN" sz="2400" b="0" i="0" kern="1200" dirty="0"/>
            <a:t>.</a:t>
          </a:r>
        </a:p>
        <a:p>
          <a:pPr lvl="0" algn="just" defTabSz="1066800">
            <a:lnSpc>
              <a:spcPct val="90000"/>
            </a:lnSpc>
            <a:spcBef>
              <a:spcPct val="0"/>
            </a:spcBef>
            <a:spcAft>
              <a:spcPct val="35000"/>
            </a:spcAft>
          </a:pPr>
          <a:endParaRPr lang="en-US" sz="2400" kern="1200" dirty="0"/>
        </a:p>
      </dsp:txBody>
      <dsp:txXfrm rot="10800000">
        <a:off x="2637718" y="1274"/>
        <a:ext cx="7330122" cy="1405775"/>
      </dsp:txXfrm>
    </dsp:sp>
    <dsp:sp modelId="{72563E99-9F20-4204-B9EE-8BDD2368ECD1}">
      <dsp:nvSpPr>
        <dsp:cNvPr id="0" name=""/>
        <dsp:cNvSpPr/>
      </dsp:nvSpPr>
      <dsp:spPr>
        <a:xfrm>
          <a:off x="1583386" y="1274"/>
          <a:ext cx="1405775" cy="1405775"/>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5ED196-2DDA-453F-8925-8050B4955D22}">
      <dsp:nvSpPr>
        <dsp:cNvPr id="0" name=""/>
        <dsp:cNvSpPr/>
      </dsp:nvSpPr>
      <dsp:spPr>
        <a:xfrm rot="10800000">
          <a:off x="2286274" y="1826684"/>
          <a:ext cx="7681566" cy="1405775"/>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9908" tIns="106680" rIns="199136" bIns="106680" numCol="1" spcCol="1270" anchor="ctr" anchorCtr="0">
          <a:noAutofit/>
        </a:bodyPr>
        <a:lstStyle/>
        <a:p>
          <a:pPr lvl="0" algn="just" defTabSz="1244600">
            <a:lnSpc>
              <a:spcPct val="90000"/>
            </a:lnSpc>
            <a:spcBef>
              <a:spcPct val="0"/>
            </a:spcBef>
            <a:spcAft>
              <a:spcPct val="35000"/>
            </a:spcAft>
          </a:pPr>
          <a:endParaRPr lang="en-US" sz="2800" b="0" i="0" kern="1200" dirty="0"/>
        </a:p>
        <a:p>
          <a:pPr lvl="0" algn="just" defTabSz="1244600">
            <a:lnSpc>
              <a:spcPct val="90000"/>
            </a:lnSpc>
            <a:spcBef>
              <a:spcPct val="0"/>
            </a:spcBef>
            <a:spcAft>
              <a:spcPct val="35000"/>
            </a:spcAft>
          </a:pPr>
          <a:r>
            <a:rPr lang="vi-VN" sz="2800" b="0" i="0" kern="1200" dirty="0"/>
            <a:t>2. Thực hiện nội quy của cơ quan, tổ chức về việc cung cấp thông tin lên mạng xã hội.</a:t>
          </a:r>
        </a:p>
        <a:p>
          <a:pPr lvl="0" algn="just" defTabSz="1244600">
            <a:lnSpc>
              <a:spcPct val="90000"/>
            </a:lnSpc>
            <a:spcBef>
              <a:spcPct val="0"/>
            </a:spcBef>
            <a:spcAft>
              <a:spcPct val="35000"/>
            </a:spcAft>
          </a:pPr>
          <a:endParaRPr lang="en-US" sz="2800" kern="1200" dirty="0"/>
        </a:p>
      </dsp:txBody>
      <dsp:txXfrm rot="10800000">
        <a:off x="2637718" y="1826684"/>
        <a:ext cx="7330122" cy="1405775"/>
      </dsp:txXfrm>
    </dsp:sp>
    <dsp:sp modelId="{67C38C6D-6D53-4B8F-B9A5-1413C749BBF8}">
      <dsp:nvSpPr>
        <dsp:cNvPr id="0" name=""/>
        <dsp:cNvSpPr/>
      </dsp:nvSpPr>
      <dsp:spPr>
        <a:xfrm>
          <a:off x="1583386" y="1826684"/>
          <a:ext cx="1405775" cy="1405775"/>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5AC564-1CA5-4918-A658-F66BC6A9C781}">
      <dsp:nvSpPr>
        <dsp:cNvPr id="0" name=""/>
        <dsp:cNvSpPr/>
      </dsp:nvSpPr>
      <dsp:spPr>
        <a:xfrm rot="10800000">
          <a:off x="2286274" y="3652094"/>
          <a:ext cx="7681566" cy="1405775"/>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9908" tIns="76200" rIns="142240" bIns="76200" numCol="1" spcCol="1270" anchor="ctr" anchorCtr="0">
          <a:noAutofit/>
        </a:bodyPr>
        <a:lstStyle/>
        <a:p>
          <a:pPr lvl="0" algn="ctr" defTabSz="889000">
            <a:lnSpc>
              <a:spcPct val="90000"/>
            </a:lnSpc>
            <a:spcBef>
              <a:spcPct val="0"/>
            </a:spcBef>
            <a:spcAft>
              <a:spcPct val="35000"/>
            </a:spcAft>
          </a:pPr>
          <a:endParaRPr lang="en-US" sz="2000" b="0" i="0" kern="1200" dirty="0"/>
        </a:p>
        <a:p>
          <a:pPr lvl="0" algn="ctr" defTabSz="889000">
            <a:lnSpc>
              <a:spcPct val="90000"/>
            </a:lnSpc>
            <a:spcBef>
              <a:spcPct val="0"/>
            </a:spcBef>
            <a:spcAft>
              <a:spcPct val="35000"/>
            </a:spcAft>
          </a:pPr>
          <a:r>
            <a:rPr lang="vi-VN" sz="2000" b="0" i="0" kern="1200" dirty="0"/>
            <a:t>3. Thông báo tới cơ quan chủ quản để kịp thời có hướng xử lý, trả lời, giải quyết khi có những ý kiến, thông tin trái chiều, thông tin vi phạm pháp luật có liên quan đến chức năng, nhiệm vụ, quyền hạn, lĩnh vực quản lý của cán bộ, công chức, viên chức và người lao động.</a:t>
          </a:r>
        </a:p>
        <a:p>
          <a:pPr lvl="0" algn="ctr" defTabSz="889000">
            <a:lnSpc>
              <a:spcPct val="90000"/>
            </a:lnSpc>
            <a:spcBef>
              <a:spcPct val="0"/>
            </a:spcBef>
            <a:spcAft>
              <a:spcPct val="35000"/>
            </a:spcAft>
          </a:pPr>
          <a:endParaRPr lang="en-US" sz="2000" kern="1200" dirty="0"/>
        </a:p>
      </dsp:txBody>
      <dsp:txXfrm rot="10800000">
        <a:off x="2637718" y="3652094"/>
        <a:ext cx="7330122" cy="1405775"/>
      </dsp:txXfrm>
    </dsp:sp>
    <dsp:sp modelId="{1655F898-9785-44B9-B872-E3367551F4FA}">
      <dsp:nvSpPr>
        <dsp:cNvPr id="0" name=""/>
        <dsp:cNvSpPr/>
      </dsp:nvSpPr>
      <dsp:spPr>
        <a:xfrm>
          <a:off x="1583386" y="3652094"/>
          <a:ext cx="1405775" cy="1405775"/>
        </a:xfrm>
        <a:prstGeom prst="ellipse">
          <a:avLst/>
        </a:prstGeom>
        <a:blipFill rotWithShape="1">
          <a:blip xmlns:r="http://schemas.openxmlformats.org/officeDocument/2006/relationships" r:embed="rId1"/>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0450" name="Rectangle 2">
            <a:extLst>
              <a:ext uri="{FF2B5EF4-FFF2-40B4-BE49-F238E27FC236}"/>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cs typeface="+mn-cs"/>
              </a:defRPr>
            </a:lvl1pPr>
          </a:lstStyle>
          <a:p>
            <a:pPr>
              <a:defRPr/>
            </a:pPr>
            <a:endParaRPr lang="en-US"/>
          </a:p>
        </p:txBody>
      </p:sp>
      <p:sp>
        <p:nvSpPr>
          <p:cNvPr id="360451" name="Rectangle 3">
            <a:extLst>
              <a:ext uri="{FF2B5EF4-FFF2-40B4-BE49-F238E27FC236}"/>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cs typeface="+mn-cs"/>
              </a:defRPr>
            </a:lvl1pPr>
          </a:lstStyle>
          <a:p>
            <a:pPr>
              <a:defRPr/>
            </a:pPr>
            <a:fld id="{ED4FA766-358A-4598-AE40-5328685564F9}" type="datetime1">
              <a:rPr lang="en-US"/>
              <a:pPr>
                <a:defRPr/>
              </a:pPr>
              <a:t>11/4/2021</a:t>
            </a:fld>
            <a:endParaRPr lang="en-US"/>
          </a:p>
        </p:txBody>
      </p:sp>
      <p:sp>
        <p:nvSpPr>
          <p:cNvPr id="360452" name="Rectangle 4">
            <a:extLst>
              <a:ext uri="{FF2B5EF4-FFF2-40B4-BE49-F238E27FC236}"/>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cs typeface="+mn-cs"/>
              </a:defRPr>
            </a:lvl1pPr>
          </a:lstStyle>
          <a:p>
            <a:pPr>
              <a:defRPr/>
            </a:pPr>
            <a:r>
              <a:rPr lang="en-US"/>
              <a:t>http://trangtinphapluat.com</a:t>
            </a:r>
          </a:p>
        </p:txBody>
      </p:sp>
      <p:sp>
        <p:nvSpPr>
          <p:cNvPr id="360453" name="Rectangle 5">
            <a:extLst>
              <a:ext uri="{FF2B5EF4-FFF2-40B4-BE49-F238E27FC236}"/>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fld id="{EC262383-9C03-4273-83F5-311FD34994CE}" type="slidenum">
              <a:rPr lang="en-US" altLang="en-US"/>
              <a:pPr/>
              <a:t>‹#›</a:t>
            </a:fld>
            <a:endParaRPr lang="en-US" altLang="en-US"/>
          </a:p>
        </p:txBody>
      </p:sp>
    </p:spTree>
    <p:extLst>
      <p:ext uri="{BB962C8B-B14F-4D97-AF65-F5344CB8AC3E}">
        <p14:creationId xmlns:p14="http://schemas.microsoft.com/office/powerpoint/2010/main" val="29632009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02" name="Rectangle 2">
            <a:extLst>
              <a:ext uri="{FF2B5EF4-FFF2-40B4-BE49-F238E27FC236}"/>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cs typeface="+mn-cs"/>
              </a:defRPr>
            </a:lvl1pPr>
          </a:lstStyle>
          <a:p>
            <a:pPr>
              <a:defRPr/>
            </a:pPr>
            <a:endParaRPr lang="en-US"/>
          </a:p>
        </p:txBody>
      </p:sp>
      <p:sp>
        <p:nvSpPr>
          <p:cNvPr id="358403" name="Rectangle 3">
            <a:extLst>
              <a:ext uri="{FF2B5EF4-FFF2-40B4-BE49-F238E27FC236}"/>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cs typeface="+mn-cs"/>
              </a:defRPr>
            </a:lvl1pPr>
          </a:lstStyle>
          <a:p>
            <a:pPr>
              <a:defRPr/>
            </a:pPr>
            <a:fld id="{3384E3F4-CF03-46B1-AE0D-FE77F24F9CEF}" type="datetime1">
              <a:rPr lang="en-US"/>
              <a:pPr>
                <a:defRPr/>
              </a:pPr>
              <a:t>11/4/2021</a:t>
            </a:fld>
            <a:endParaRPr lang="en-US"/>
          </a:p>
        </p:txBody>
      </p:sp>
      <p:sp>
        <p:nvSpPr>
          <p:cNvPr id="1198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58405" name="Rectangle 5">
            <a:extLst>
              <a:ext uri="{FF2B5EF4-FFF2-40B4-BE49-F238E27FC236}"/>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06" name="Rectangle 6">
            <a:extLst>
              <a:ext uri="{FF2B5EF4-FFF2-40B4-BE49-F238E27FC236}"/>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cs typeface="+mn-cs"/>
              </a:defRPr>
            </a:lvl1pPr>
          </a:lstStyle>
          <a:p>
            <a:pPr>
              <a:defRPr/>
            </a:pPr>
            <a:r>
              <a:rPr lang="en-US"/>
              <a:t>http://trangtinphapluat.com</a:t>
            </a:r>
          </a:p>
        </p:txBody>
      </p:sp>
      <p:sp>
        <p:nvSpPr>
          <p:cNvPr id="358407" name="Rectangle 7">
            <a:extLst>
              <a:ext uri="{FF2B5EF4-FFF2-40B4-BE49-F238E27FC236}"/>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fld id="{14F3D22C-AB7D-4408-AF6C-A8731E8396F5}" type="slidenum">
              <a:rPr lang="en-US" altLang="en-US"/>
              <a:pPr/>
              <a:t>‹#›</a:t>
            </a:fld>
            <a:endParaRPr lang="en-US" altLang="en-US"/>
          </a:p>
        </p:txBody>
      </p:sp>
    </p:spTree>
    <p:extLst>
      <p:ext uri="{BB962C8B-B14F-4D97-AF65-F5344CB8AC3E}">
        <p14:creationId xmlns:p14="http://schemas.microsoft.com/office/powerpoint/2010/main" val="614882207"/>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5627181-3AA0-4E21-823C-F1DE1D03592C}" type="slidenum">
              <a:rPr lang="en-US" altLang="en-US"/>
              <a:pPr eaLnBrk="1" hangingPunct="1"/>
              <a:t>2</a:t>
            </a:fld>
            <a:endParaRPr lang="en-US" altLang="en-US"/>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84161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ChangeArrowheads="1" noTextEdit="1"/>
          </p:cNvSpPr>
          <p:nvPr>
            <p:ph type="sldImg"/>
          </p:nvPr>
        </p:nvSpPr>
        <p:spPr>
          <a:ln/>
        </p:spPr>
      </p:sp>
      <p:sp>
        <p:nvSpPr>
          <p:cNvPr id="130051"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30052"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8D45D81-55E1-4605-91FA-C4EEA2069450}" type="datetime1">
              <a:rPr lang="en-US" altLang="en-US"/>
              <a:pPr eaLnBrk="1" hangingPunct="1"/>
              <a:t>11/5/2021</a:t>
            </a:fld>
            <a:endParaRPr lang="en-US" altLang="en-US"/>
          </a:p>
        </p:txBody>
      </p:sp>
      <p:sp>
        <p:nvSpPr>
          <p:cNvPr id="130053"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2C60197-DBDB-4CE3-8841-6FA74AD37638}" type="slidenum">
              <a:rPr lang="en-US" altLang="en-US"/>
              <a:pPr eaLnBrk="1" hangingPunct="1"/>
              <a:t>91</a:t>
            </a:fld>
            <a:endParaRPr lang="en-US" altLang="en-US"/>
          </a:p>
        </p:txBody>
      </p:sp>
    </p:spTree>
    <p:extLst>
      <p:ext uri="{BB962C8B-B14F-4D97-AF65-F5344CB8AC3E}">
        <p14:creationId xmlns:p14="http://schemas.microsoft.com/office/powerpoint/2010/main" val="348503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ChangeArrowheads="1" noTextEdit="1"/>
          </p:cNvSpPr>
          <p:nvPr>
            <p:ph type="sldImg"/>
          </p:nvPr>
        </p:nvSpPr>
        <p:spPr>
          <a:ln/>
        </p:spPr>
      </p:sp>
      <p:sp>
        <p:nvSpPr>
          <p:cNvPr id="131075"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31076"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CFC3A40-A0C5-47DF-A70D-7D716925E139}" type="datetime1">
              <a:rPr lang="en-US" altLang="en-US"/>
              <a:pPr eaLnBrk="1" hangingPunct="1"/>
              <a:t>11/5/2021</a:t>
            </a:fld>
            <a:endParaRPr lang="en-US" altLang="en-US"/>
          </a:p>
        </p:txBody>
      </p:sp>
      <p:sp>
        <p:nvSpPr>
          <p:cNvPr id="131077"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D4E8524-C63B-4B4B-B949-BECC8DC5F5C5}" type="slidenum">
              <a:rPr lang="en-US" altLang="en-US"/>
              <a:pPr eaLnBrk="1" hangingPunct="1"/>
              <a:t>92</a:t>
            </a:fld>
            <a:endParaRPr lang="en-US" altLang="en-US"/>
          </a:p>
        </p:txBody>
      </p:sp>
    </p:spTree>
    <p:extLst>
      <p:ext uri="{BB962C8B-B14F-4D97-AF65-F5344CB8AC3E}">
        <p14:creationId xmlns:p14="http://schemas.microsoft.com/office/powerpoint/2010/main" val="3965150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ChangeArrowheads="1" noTextEdit="1"/>
          </p:cNvSpPr>
          <p:nvPr>
            <p:ph type="sldImg"/>
          </p:nvPr>
        </p:nvSpPr>
        <p:spPr>
          <a:ln/>
        </p:spPr>
      </p:sp>
      <p:sp>
        <p:nvSpPr>
          <p:cNvPr id="13209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32100"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987B127-1603-4692-9A5E-88A720E5219E}" type="datetime1">
              <a:rPr lang="en-US" altLang="en-US"/>
              <a:pPr eaLnBrk="1" hangingPunct="1"/>
              <a:t>11/5/2021</a:t>
            </a:fld>
            <a:endParaRPr lang="en-US" altLang="en-US"/>
          </a:p>
        </p:txBody>
      </p:sp>
      <p:sp>
        <p:nvSpPr>
          <p:cNvPr id="132101"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EA04D0-EC89-4739-B2F6-3065A4FD52E1}" type="slidenum">
              <a:rPr lang="en-US" altLang="en-US"/>
              <a:pPr eaLnBrk="1" hangingPunct="1"/>
              <a:t>99</a:t>
            </a:fld>
            <a:endParaRPr lang="en-US" altLang="en-US"/>
          </a:p>
        </p:txBody>
      </p:sp>
    </p:spTree>
    <p:extLst>
      <p:ext uri="{BB962C8B-B14F-4D97-AF65-F5344CB8AC3E}">
        <p14:creationId xmlns:p14="http://schemas.microsoft.com/office/powerpoint/2010/main" val="2830479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ChangeArrowheads="1" noTextEdit="1"/>
          </p:cNvSpPr>
          <p:nvPr>
            <p:ph type="sldImg"/>
          </p:nvPr>
        </p:nvSpPr>
        <p:spPr>
          <a:ln/>
        </p:spPr>
      </p:sp>
      <p:sp>
        <p:nvSpPr>
          <p:cNvPr id="133123"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33124"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27968AD-79B4-40D2-9F65-4D54DEA0A2A2}" type="datetime1">
              <a:rPr lang="en-US" altLang="en-US"/>
              <a:pPr eaLnBrk="1" hangingPunct="1"/>
              <a:t>11/5/2021</a:t>
            </a:fld>
            <a:endParaRPr lang="en-US" altLang="en-US"/>
          </a:p>
        </p:txBody>
      </p:sp>
      <p:sp>
        <p:nvSpPr>
          <p:cNvPr id="133125"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7F5B49-AC0A-409F-B83D-8B061AD8A73D}" type="slidenum">
              <a:rPr lang="en-US" altLang="en-US"/>
              <a:pPr eaLnBrk="1" hangingPunct="1"/>
              <a:t>100</a:t>
            </a:fld>
            <a:endParaRPr lang="en-US" altLang="en-US"/>
          </a:p>
        </p:txBody>
      </p:sp>
    </p:spTree>
    <p:extLst>
      <p:ext uri="{BB962C8B-B14F-4D97-AF65-F5344CB8AC3E}">
        <p14:creationId xmlns:p14="http://schemas.microsoft.com/office/powerpoint/2010/main" val="1792984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ChangeArrowheads="1" noTextEdit="1"/>
          </p:cNvSpPr>
          <p:nvPr>
            <p:ph type="sldImg"/>
          </p:nvPr>
        </p:nvSpPr>
        <p:spPr>
          <a:ln/>
        </p:spPr>
      </p:sp>
      <p:sp>
        <p:nvSpPr>
          <p:cNvPr id="134147"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34148"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57F159-41C1-4270-8C36-5013A6720728}" type="datetime1">
              <a:rPr lang="en-US" altLang="en-US"/>
              <a:pPr eaLnBrk="1" hangingPunct="1"/>
              <a:t>11/5/2021</a:t>
            </a:fld>
            <a:endParaRPr lang="en-US" altLang="en-US"/>
          </a:p>
        </p:txBody>
      </p:sp>
      <p:sp>
        <p:nvSpPr>
          <p:cNvPr id="134149"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BA0316-59EB-4865-ABC5-8F4E41A4406B}" type="slidenum">
              <a:rPr lang="en-US" altLang="en-US"/>
              <a:pPr eaLnBrk="1" hangingPunct="1"/>
              <a:t>101</a:t>
            </a:fld>
            <a:endParaRPr lang="en-US" altLang="en-US"/>
          </a:p>
        </p:txBody>
      </p:sp>
    </p:spTree>
    <p:extLst>
      <p:ext uri="{BB962C8B-B14F-4D97-AF65-F5344CB8AC3E}">
        <p14:creationId xmlns:p14="http://schemas.microsoft.com/office/powerpoint/2010/main" val="3579692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ChangeArrowheads="1" noTextEdit="1"/>
          </p:cNvSpPr>
          <p:nvPr>
            <p:ph type="sldImg"/>
          </p:nvPr>
        </p:nvSpPr>
        <p:spPr>
          <a:ln/>
        </p:spPr>
      </p:sp>
      <p:sp>
        <p:nvSpPr>
          <p:cNvPr id="135171"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35172"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45329D3-03F3-4604-A3A5-01401E9B2099}" type="datetime1">
              <a:rPr lang="en-US" altLang="en-US"/>
              <a:pPr eaLnBrk="1" hangingPunct="1"/>
              <a:t>11/5/2021</a:t>
            </a:fld>
            <a:endParaRPr lang="en-US" altLang="en-US"/>
          </a:p>
        </p:txBody>
      </p:sp>
      <p:sp>
        <p:nvSpPr>
          <p:cNvPr id="135173"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822482-54EB-42CB-810D-5D9A05D02222}" type="slidenum">
              <a:rPr lang="en-US" altLang="en-US"/>
              <a:pPr eaLnBrk="1" hangingPunct="1"/>
              <a:t>102</a:t>
            </a:fld>
            <a:endParaRPr lang="en-US" altLang="en-US"/>
          </a:p>
        </p:txBody>
      </p:sp>
    </p:spTree>
    <p:extLst>
      <p:ext uri="{BB962C8B-B14F-4D97-AF65-F5344CB8AC3E}">
        <p14:creationId xmlns:p14="http://schemas.microsoft.com/office/powerpoint/2010/main" val="3713333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ChangeArrowheads="1" noTextEdit="1"/>
          </p:cNvSpPr>
          <p:nvPr>
            <p:ph type="sldImg"/>
          </p:nvPr>
        </p:nvSpPr>
        <p:spPr>
          <a:ln/>
        </p:spPr>
      </p:sp>
      <p:sp>
        <p:nvSpPr>
          <p:cNvPr id="136195"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36196"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C07774D-B50C-4D6A-90B2-96D9604575CA}" type="datetime1">
              <a:rPr lang="en-US" altLang="en-US"/>
              <a:pPr eaLnBrk="1" hangingPunct="1"/>
              <a:t>11/5/2021</a:t>
            </a:fld>
            <a:endParaRPr lang="en-US" altLang="en-US"/>
          </a:p>
        </p:txBody>
      </p:sp>
      <p:sp>
        <p:nvSpPr>
          <p:cNvPr id="136197"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24A73AB-BB1D-450C-891D-1170C59D5FB4}" type="slidenum">
              <a:rPr lang="en-US" altLang="en-US"/>
              <a:pPr eaLnBrk="1" hangingPunct="1"/>
              <a:t>103</a:t>
            </a:fld>
            <a:endParaRPr lang="en-US" altLang="en-US"/>
          </a:p>
        </p:txBody>
      </p:sp>
    </p:spTree>
    <p:extLst>
      <p:ext uri="{BB962C8B-B14F-4D97-AF65-F5344CB8AC3E}">
        <p14:creationId xmlns:p14="http://schemas.microsoft.com/office/powerpoint/2010/main" val="4117827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ChangeArrowheads="1" noTextEdit="1"/>
          </p:cNvSpPr>
          <p:nvPr>
            <p:ph type="sldImg"/>
          </p:nvPr>
        </p:nvSpPr>
        <p:spPr>
          <a:ln/>
        </p:spPr>
      </p:sp>
      <p:sp>
        <p:nvSpPr>
          <p:cNvPr id="13721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37220"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E873D8-0193-4536-8886-DF28F8D288BA}" type="datetime1">
              <a:rPr lang="en-US" altLang="en-US"/>
              <a:pPr eaLnBrk="1" hangingPunct="1"/>
              <a:t>11/5/2021</a:t>
            </a:fld>
            <a:endParaRPr lang="en-US" altLang="en-US"/>
          </a:p>
        </p:txBody>
      </p:sp>
      <p:sp>
        <p:nvSpPr>
          <p:cNvPr id="137221"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E3DEA5C-5B97-4D39-81D4-D748EC67D6EF}" type="slidenum">
              <a:rPr lang="en-US" altLang="en-US"/>
              <a:pPr eaLnBrk="1" hangingPunct="1"/>
              <a:t>104</a:t>
            </a:fld>
            <a:endParaRPr lang="en-US" altLang="en-US"/>
          </a:p>
        </p:txBody>
      </p:sp>
    </p:spTree>
    <p:extLst>
      <p:ext uri="{BB962C8B-B14F-4D97-AF65-F5344CB8AC3E}">
        <p14:creationId xmlns:p14="http://schemas.microsoft.com/office/powerpoint/2010/main" val="1171057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ChangeArrowheads="1" noTextEdit="1"/>
          </p:cNvSpPr>
          <p:nvPr>
            <p:ph type="sldImg"/>
          </p:nvPr>
        </p:nvSpPr>
        <p:spPr>
          <a:ln/>
        </p:spPr>
      </p:sp>
      <p:sp>
        <p:nvSpPr>
          <p:cNvPr id="138243"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38244"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19AE616-8033-4817-9B40-96D4A4E4D17C}" type="datetime1">
              <a:rPr lang="en-US" altLang="en-US"/>
              <a:pPr eaLnBrk="1" hangingPunct="1"/>
              <a:t>11/5/2021</a:t>
            </a:fld>
            <a:endParaRPr lang="en-US" altLang="en-US"/>
          </a:p>
        </p:txBody>
      </p:sp>
      <p:sp>
        <p:nvSpPr>
          <p:cNvPr id="138245"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7712A5-0DB7-447D-915C-2055817D8F6B}" type="slidenum">
              <a:rPr lang="en-US" altLang="en-US"/>
              <a:pPr eaLnBrk="1" hangingPunct="1"/>
              <a:t>105</a:t>
            </a:fld>
            <a:endParaRPr lang="en-US" altLang="en-US"/>
          </a:p>
        </p:txBody>
      </p:sp>
    </p:spTree>
    <p:extLst>
      <p:ext uri="{BB962C8B-B14F-4D97-AF65-F5344CB8AC3E}">
        <p14:creationId xmlns:p14="http://schemas.microsoft.com/office/powerpoint/2010/main" val="1090734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ChangeArrowheads="1" noTextEdit="1"/>
          </p:cNvSpPr>
          <p:nvPr>
            <p:ph type="sldImg"/>
          </p:nvPr>
        </p:nvSpPr>
        <p:spPr>
          <a:ln/>
        </p:spPr>
      </p:sp>
      <p:sp>
        <p:nvSpPr>
          <p:cNvPr id="139267"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39268"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B8FDA3-81E7-471B-A0FD-12C3FC839E5E}" type="datetime1">
              <a:rPr lang="en-US" altLang="en-US"/>
              <a:pPr eaLnBrk="1" hangingPunct="1"/>
              <a:t>11/5/2021</a:t>
            </a:fld>
            <a:endParaRPr lang="en-US" altLang="en-US"/>
          </a:p>
        </p:txBody>
      </p:sp>
      <p:sp>
        <p:nvSpPr>
          <p:cNvPr id="139269"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78070EB-8C55-4313-AE63-C7494869F030}" type="slidenum">
              <a:rPr lang="en-US" altLang="en-US"/>
              <a:pPr eaLnBrk="1" hangingPunct="1"/>
              <a:t>106</a:t>
            </a:fld>
            <a:endParaRPr lang="en-US" altLang="en-US"/>
          </a:p>
        </p:txBody>
      </p:sp>
    </p:spTree>
    <p:extLst>
      <p:ext uri="{BB962C8B-B14F-4D97-AF65-F5344CB8AC3E}">
        <p14:creationId xmlns:p14="http://schemas.microsoft.com/office/powerpoint/2010/main" val="3871890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ChangeArrowheads="1" noTextEdit="1"/>
          </p:cNvSpPr>
          <p:nvPr>
            <p:ph type="sldImg"/>
          </p:nvPr>
        </p:nvSpPr>
        <p:spPr>
          <a:ln/>
        </p:spPr>
      </p:sp>
      <p:sp>
        <p:nvSpPr>
          <p:cNvPr id="12185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21860"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72C0EC-8E17-4C68-9B33-1F5B36010972}" type="datetime1">
              <a:rPr lang="en-US" altLang="en-US"/>
              <a:pPr eaLnBrk="1" hangingPunct="1"/>
              <a:t>11/4/2021</a:t>
            </a:fld>
            <a:endParaRPr lang="en-US" altLang="en-US"/>
          </a:p>
        </p:txBody>
      </p:sp>
      <p:sp>
        <p:nvSpPr>
          <p:cNvPr id="121861"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5C50458-62F8-4161-A317-2F59774DEE9F}" type="slidenum">
              <a:rPr lang="en-US" altLang="en-US"/>
              <a:pPr eaLnBrk="1" hangingPunct="1"/>
              <a:t>10</a:t>
            </a:fld>
            <a:endParaRPr lang="en-US" altLang="en-US"/>
          </a:p>
        </p:txBody>
      </p:sp>
    </p:spTree>
    <p:extLst>
      <p:ext uri="{BB962C8B-B14F-4D97-AF65-F5344CB8AC3E}">
        <p14:creationId xmlns:p14="http://schemas.microsoft.com/office/powerpoint/2010/main" val="1289188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ChangeArrowheads="1" noTextEdit="1"/>
          </p:cNvSpPr>
          <p:nvPr>
            <p:ph type="sldImg"/>
          </p:nvPr>
        </p:nvSpPr>
        <p:spPr>
          <a:ln/>
        </p:spPr>
      </p:sp>
      <p:sp>
        <p:nvSpPr>
          <p:cNvPr id="140291"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40292"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E413DE-55C2-44CD-BD2A-205F1F1681AA}" type="datetime1">
              <a:rPr lang="en-US" altLang="en-US"/>
              <a:pPr eaLnBrk="1" hangingPunct="1"/>
              <a:t>11/5/2021</a:t>
            </a:fld>
            <a:endParaRPr lang="en-US" altLang="en-US"/>
          </a:p>
        </p:txBody>
      </p:sp>
      <p:sp>
        <p:nvSpPr>
          <p:cNvPr id="140293"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7B786E6-8D54-45A7-9F36-D279B829BE93}" type="slidenum">
              <a:rPr lang="en-US" altLang="en-US"/>
              <a:pPr eaLnBrk="1" hangingPunct="1"/>
              <a:t>107</a:t>
            </a:fld>
            <a:endParaRPr lang="en-US" altLang="en-US"/>
          </a:p>
        </p:txBody>
      </p:sp>
    </p:spTree>
    <p:extLst>
      <p:ext uri="{BB962C8B-B14F-4D97-AF65-F5344CB8AC3E}">
        <p14:creationId xmlns:p14="http://schemas.microsoft.com/office/powerpoint/2010/main" val="1383626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ChangeArrowheads="1" noTextEdit="1"/>
          </p:cNvSpPr>
          <p:nvPr>
            <p:ph type="sldImg"/>
          </p:nvPr>
        </p:nvSpPr>
        <p:spPr>
          <a:ln/>
        </p:spPr>
      </p:sp>
      <p:sp>
        <p:nvSpPr>
          <p:cNvPr id="141315"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41316"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C6B8511-99D3-441C-94AE-13954555C581}" type="datetime1">
              <a:rPr lang="en-US" altLang="en-US"/>
              <a:pPr eaLnBrk="1" hangingPunct="1"/>
              <a:t>11/5/2021</a:t>
            </a:fld>
            <a:endParaRPr lang="en-US" altLang="en-US"/>
          </a:p>
        </p:txBody>
      </p:sp>
      <p:sp>
        <p:nvSpPr>
          <p:cNvPr id="141317"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4EF1447-8726-40B1-943A-32493AF23B7C}" type="slidenum">
              <a:rPr lang="en-US" altLang="en-US"/>
              <a:pPr eaLnBrk="1" hangingPunct="1"/>
              <a:t>108</a:t>
            </a:fld>
            <a:endParaRPr lang="en-US" altLang="en-US"/>
          </a:p>
        </p:txBody>
      </p:sp>
    </p:spTree>
    <p:extLst>
      <p:ext uri="{BB962C8B-B14F-4D97-AF65-F5344CB8AC3E}">
        <p14:creationId xmlns:p14="http://schemas.microsoft.com/office/powerpoint/2010/main" val="2965064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ChangeArrowheads="1" noTextEdit="1"/>
          </p:cNvSpPr>
          <p:nvPr>
            <p:ph type="sldImg"/>
          </p:nvPr>
        </p:nvSpPr>
        <p:spPr>
          <a:ln/>
        </p:spPr>
      </p:sp>
      <p:sp>
        <p:nvSpPr>
          <p:cNvPr id="14233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42340"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2F3FE79-FBF0-4DA1-ABAF-5B55796478CD}" type="datetime1">
              <a:rPr lang="en-US" altLang="en-US"/>
              <a:pPr eaLnBrk="1" hangingPunct="1"/>
              <a:t>11/5/2021</a:t>
            </a:fld>
            <a:endParaRPr lang="en-US" altLang="en-US"/>
          </a:p>
        </p:txBody>
      </p:sp>
      <p:sp>
        <p:nvSpPr>
          <p:cNvPr id="142341"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9F270E1-B859-48AE-B829-E18546F39F46}" type="slidenum">
              <a:rPr lang="en-US" altLang="en-US"/>
              <a:pPr eaLnBrk="1" hangingPunct="1"/>
              <a:t>109</a:t>
            </a:fld>
            <a:endParaRPr lang="en-US" altLang="en-US"/>
          </a:p>
        </p:txBody>
      </p:sp>
    </p:spTree>
    <p:extLst>
      <p:ext uri="{BB962C8B-B14F-4D97-AF65-F5344CB8AC3E}">
        <p14:creationId xmlns:p14="http://schemas.microsoft.com/office/powerpoint/2010/main" val="3871723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ChangeArrowheads="1" noTextEdit="1"/>
          </p:cNvSpPr>
          <p:nvPr>
            <p:ph type="sldImg"/>
          </p:nvPr>
        </p:nvSpPr>
        <p:spPr>
          <a:ln/>
        </p:spPr>
      </p:sp>
      <p:sp>
        <p:nvSpPr>
          <p:cNvPr id="143363"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43364"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BBC8EF-6E09-4135-A141-96B5C7B800C6}" type="datetime1">
              <a:rPr lang="en-US" altLang="en-US"/>
              <a:pPr eaLnBrk="1" hangingPunct="1"/>
              <a:t>11/5/2021</a:t>
            </a:fld>
            <a:endParaRPr lang="en-US" altLang="en-US"/>
          </a:p>
        </p:txBody>
      </p:sp>
      <p:sp>
        <p:nvSpPr>
          <p:cNvPr id="143365"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4623B14-9834-4BB5-A60C-1C69F6D34D8E}" type="slidenum">
              <a:rPr lang="en-US" altLang="en-US"/>
              <a:pPr eaLnBrk="1" hangingPunct="1"/>
              <a:t>110</a:t>
            </a:fld>
            <a:endParaRPr lang="en-US" altLang="en-US"/>
          </a:p>
        </p:txBody>
      </p:sp>
    </p:spTree>
    <p:extLst>
      <p:ext uri="{BB962C8B-B14F-4D97-AF65-F5344CB8AC3E}">
        <p14:creationId xmlns:p14="http://schemas.microsoft.com/office/powerpoint/2010/main" val="1415379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ChangeArrowheads="1" noTextEdit="1"/>
          </p:cNvSpPr>
          <p:nvPr>
            <p:ph type="sldImg"/>
          </p:nvPr>
        </p:nvSpPr>
        <p:spPr>
          <a:ln/>
        </p:spPr>
      </p:sp>
      <p:sp>
        <p:nvSpPr>
          <p:cNvPr id="144387"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44388"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C099F04-2961-43E5-B180-0AB7F364EFB5}" type="datetime1">
              <a:rPr lang="en-US" altLang="en-US"/>
              <a:pPr eaLnBrk="1" hangingPunct="1"/>
              <a:t>11/5/2021</a:t>
            </a:fld>
            <a:endParaRPr lang="en-US" altLang="en-US"/>
          </a:p>
        </p:txBody>
      </p:sp>
      <p:sp>
        <p:nvSpPr>
          <p:cNvPr id="144389"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D1DD2F0-906F-4A54-A5B9-7966D26BC092}" type="slidenum">
              <a:rPr lang="en-US" altLang="en-US"/>
              <a:pPr eaLnBrk="1" hangingPunct="1"/>
              <a:t>111</a:t>
            </a:fld>
            <a:endParaRPr lang="en-US" altLang="en-US"/>
          </a:p>
        </p:txBody>
      </p:sp>
    </p:spTree>
    <p:extLst>
      <p:ext uri="{BB962C8B-B14F-4D97-AF65-F5344CB8AC3E}">
        <p14:creationId xmlns:p14="http://schemas.microsoft.com/office/powerpoint/2010/main" val="2047369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ChangeArrowheads="1" noTextEdit="1"/>
          </p:cNvSpPr>
          <p:nvPr>
            <p:ph type="sldImg"/>
          </p:nvPr>
        </p:nvSpPr>
        <p:spPr>
          <a:ln/>
        </p:spPr>
      </p:sp>
      <p:sp>
        <p:nvSpPr>
          <p:cNvPr id="122883"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22884"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2C979F4-635A-496F-984C-D32A64065C49}" type="datetime1">
              <a:rPr lang="en-US" altLang="en-US"/>
              <a:pPr eaLnBrk="1" hangingPunct="1"/>
              <a:t>11/4/2021</a:t>
            </a:fld>
            <a:endParaRPr lang="en-US" altLang="en-US"/>
          </a:p>
        </p:txBody>
      </p:sp>
      <p:sp>
        <p:nvSpPr>
          <p:cNvPr id="122885"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959910-24AB-4C41-9D8F-FAEE0961F1D6}" type="slidenum">
              <a:rPr lang="en-US" altLang="en-US"/>
              <a:pPr eaLnBrk="1" hangingPunct="1"/>
              <a:t>35</a:t>
            </a:fld>
            <a:endParaRPr lang="en-US" altLang="en-US"/>
          </a:p>
        </p:txBody>
      </p:sp>
    </p:spTree>
    <p:extLst>
      <p:ext uri="{BB962C8B-B14F-4D97-AF65-F5344CB8AC3E}">
        <p14:creationId xmlns:p14="http://schemas.microsoft.com/office/powerpoint/2010/main" val="3290815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ChangeArrowheads="1" noTextEdit="1"/>
          </p:cNvSpPr>
          <p:nvPr>
            <p:ph type="sldImg"/>
          </p:nvPr>
        </p:nvSpPr>
        <p:spPr>
          <a:ln/>
        </p:spPr>
      </p:sp>
      <p:sp>
        <p:nvSpPr>
          <p:cNvPr id="123907"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23908"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E0D678-8F28-49F6-9E4E-2F7183D8998A}" type="datetime1">
              <a:rPr lang="en-US" altLang="en-US"/>
              <a:pPr eaLnBrk="1" hangingPunct="1"/>
              <a:t>11/4/2021</a:t>
            </a:fld>
            <a:endParaRPr lang="en-US" altLang="en-US"/>
          </a:p>
        </p:txBody>
      </p:sp>
      <p:sp>
        <p:nvSpPr>
          <p:cNvPr id="123909"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F3B0DE6-87D5-4FA9-83E7-DBD3B27BFEE1}" type="slidenum">
              <a:rPr lang="en-US" altLang="en-US"/>
              <a:pPr eaLnBrk="1" hangingPunct="1"/>
              <a:t>66</a:t>
            </a:fld>
            <a:endParaRPr lang="en-US" altLang="en-US"/>
          </a:p>
        </p:txBody>
      </p:sp>
    </p:spTree>
    <p:extLst>
      <p:ext uri="{BB962C8B-B14F-4D97-AF65-F5344CB8AC3E}">
        <p14:creationId xmlns:p14="http://schemas.microsoft.com/office/powerpoint/2010/main" val="245380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ChangeArrowheads="1" noTextEdit="1"/>
          </p:cNvSpPr>
          <p:nvPr>
            <p:ph type="sldImg"/>
          </p:nvPr>
        </p:nvSpPr>
        <p:spPr>
          <a:ln/>
        </p:spPr>
      </p:sp>
      <p:sp>
        <p:nvSpPr>
          <p:cNvPr id="124931"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24932"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7AB874-894C-4CF3-A86A-93B7F4B42CA9}" type="datetime1">
              <a:rPr lang="en-US" altLang="en-US"/>
              <a:pPr eaLnBrk="1" hangingPunct="1"/>
              <a:t>11/4/2021</a:t>
            </a:fld>
            <a:endParaRPr lang="en-US" altLang="en-US"/>
          </a:p>
        </p:txBody>
      </p:sp>
      <p:sp>
        <p:nvSpPr>
          <p:cNvPr id="124933"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CDC565F-ADA0-49C7-83B8-45FD3F100AE3}" type="slidenum">
              <a:rPr lang="en-US" altLang="en-US"/>
              <a:pPr eaLnBrk="1" hangingPunct="1"/>
              <a:t>67</a:t>
            </a:fld>
            <a:endParaRPr lang="en-US" altLang="en-US"/>
          </a:p>
        </p:txBody>
      </p:sp>
    </p:spTree>
    <p:extLst>
      <p:ext uri="{BB962C8B-B14F-4D97-AF65-F5344CB8AC3E}">
        <p14:creationId xmlns:p14="http://schemas.microsoft.com/office/powerpoint/2010/main" val="2039444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ChangeArrowheads="1" noTextEdit="1"/>
          </p:cNvSpPr>
          <p:nvPr>
            <p:ph type="sldImg"/>
          </p:nvPr>
        </p:nvSpPr>
        <p:spPr>
          <a:ln/>
        </p:spPr>
      </p:sp>
      <p:sp>
        <p:nvSpPr>
          <p:cNvPr id="125955"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25956"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0ED43A-5500-47A0-8A57-7E9240114E64}" type="datetime1">
              <a:rPr lang="en-US" altLang="en-US"/>
              <a:pPr eaLnBrk="1" hangingPunct="1"/>
              <a:t>11/4/2021</a:t>
            </a:fld>
            <a:endParaRPr lang="en-US" altLang="en-US"/>
          </a:p>
        </p:txBody>
      </p:sp>
      <p:sp>
        <p:nvSpPr>
          <p:cNvPr id="125957"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4AF9DF-E4E3-433D-B5FF-67CE2F703F91}" type="slidenum">
              <a:rPr lang="en-US" altLang="en-US"/>
              <a:pPr eaLnBrk="1" hangingPunct="1"/>
              <a:t>68</a:t>
            </a:fld>
            <a:endParaRPr lang="en-US" altLang="en-US"/>
          </a:p>
        </p:txBody>
      </p:sp>
    </p:spTree>
    <p:extLst>
      <p:ext uri="{BB962C8B-B14F-4D97-AF65-F5344CB8AC3E}">
        <p14:creationId xmlns:p14="http://schemas.microsoft.com/office/powerpoint/2010/main" val="3809950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ChangeArrowheads="1" noTextEdit="1"/>
          </p:cNvSpPr>
          <p:nvPr>
            <p:ph type="sldImg"/>
          </p:nvPr>
        </p:nvSpPr>
        <p:spPr>
          <a:ln/>
        </p:spPr>
      </p:sp>
      <p:sp>
        <p:nvSpPr>
          <p:cNvPr id="126979"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26980"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08BE190-6BEB-4981-BC4D-CE766AC72D08}" type="datetime1">
              <a:rPr lang="en-US" altLang="en-US"/>
              <a:pPr eaLnBrk="1" hangingPunct="1"/>
              <a:t>11/4/2021</a:t>
            </a:fld>
            <a:endParaRPr lang="en-US" altLang="en-US"/>
          </a:p>
        </p:txBody>
      </p:sp>
      <p:sp>
        <p:nvSpPr>
          <p:cNvPr id="126981"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86F926-0E1C-4454-8C31-B655FE4A64FB}" type="slidenum">
              <a:rPr lang="en-US" altLang="en-US"/>
              <a:pPr eaLnBrk="1" hangingPunct="1"/>
              <a:t>88</a:t>
            </a:fld>
            <a:endParaRPr lang="en-US" altLang="en-US"/>
          </a:p>
        </p:txBody>
      </p:sp>
    </p:spTree>
    <p:extLst>
      <p:ext uri="{BB962C8B-B14F-4D97-AF65-F5344CB8AC3E}">
        <p14:creationId xmlns:p14="http://schemas.microsoft.com/office/powerpoint/2010/main" val="1954593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ChangeArrowheads="1" noTextEdit="1"/>
          </p:cNvSpPr>
          <p:nvPr>
            <p:ph type="sldImg"/>
          </p:nvPr>
        </p:nvSpPr>
        <p:spPr>
          <a:ln/>
        </p:spPr>
      </p:sp>
      <p:sp>
        <p:nvSpPr>
          <p:cNvPr id="128003"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28004"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FEB1984-EBA6-4700-B7AC-F4A97ACB89AF}" type="datetime1">
              <a:rPr lang="en-US" altLang="en-US"/>
              <a:pPr eaLnBrk="1" hangingPunct="1"/>
              <a:t>11/4/2021</a:t>
            </a:fld>
            <a:endParaRPr lang="en-US" altLang="en-US"/>
          </a:p>
        </p:txBody>
      </p:sp>
      <p:sp>
        <p:nvSpPr>
          <p:cNvPr id="128005"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F3A912D-BA5B-492F-9FAE-02E2797E2D69}" type="slidenum">
              <a:rPr lang="en-US" altLang="en-US"/>
              <a:pPr eaLnBrk="1" hangingPunct="1"/>
              <a:t>89</a:t>
            </a:fld>
            <a:endParaRPr lang="en-US" altLang="en-US"/>
          </a:p>
        </p:txBody>
      </p:sp>
    </p:spTree>
    <p:extLst>
      <p:ext uri="{BB962C8B-B14F-4D97-AF65-F5344CB8AC3E}">
        <p14:creationId xmlns:p14="http://schemas.microsoft.com/office/powerpoint/2010/main" val="872215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ChangeArrowheads="1" noTextEdit="1"/>
          </p:cNvSpPr>
          <p:nvPr>
            <p:ph type="sldImg"/>
          </p:nvPr>
        </p:nvSpPr>
        <p:spPr>
          <a:ln/>
        </p:spPr>
      </p:sp>
      <p:sp>
        <p:nvSpPr>
          <p:cNvPr id="129027" name="Notes Placeholder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ltLang="en-US" smtClean="0">
              <a:latin typeface="Arial" panose="020B0604020202020204" pitchFamily="34" charset="0"/>
            </a:endParaRPr>
          </a:p>
        </p:txBody>
      </p:sp>
      <p:sp>
        <p:nvSpPr>
          <p:cNvPr id="129028" name="Date Placeholder 3"/>
          <p:cNvSpPr>
            <a:spLocks noGrp="1"/>
          </p:cNvSpPr>
          <p:nvPr>
            <p:ph type="dt" sz="quarter"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AD17A55-6283-49EC-ABAA-A7DB2BD52E76}" type="datetime1">
              <a:rPr lang="en-US" altLang="en-US"/>
              <a:pPr eaLnBrk="1" hangingPunct="1"/>
              <a:t>11/5/2021</a:t>
            </a:fld>
            <a:endParaRPr lang="en-US" altLang="en-US"/>
          </a:p>
        </p:txBody>
      </p:sp>
      <p:sp>
        <p:nvSpPr>
          <p:cNvPr id="129029" name="Slide Number Placeholder 5"/>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170AAF-B398-4CAF-A967-DAD5F8CFC348}" type="slidenum">
              <a:rPr lang="en-US" altLang="en-US"/>
              <a:pPr eaLnBrk="1" hangingPunct="1"/>
              <a:t>90</a:t>
            </a:fld>
            <a:endParaRPr lang="en-US" altLang="en-US"/>
          </a:p>
        </p:txBody>
      </p:sp>
    </p:spTree>
    <p:extLst>
      <p:ext uri="{BB962C8B-B14F-4D97-AF65-F5344CB8AC3E}">
        <p14:creationId xmlns:p14="http://schemas.microsoft.com/office/powerpoint/2010/main" val="3319460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17">
            <a:extLst>
              <a:ext uri="{FF2B5EF4-FFF2-40B4-BE49-F238E27FC236}"/>
            </a:extLst>
          </p:cNvPr>
          <p:cNvSpPr>
            <a:spLocks noChangeArrowheads="1"/>
          </p:cNvSpPr>
          <p:nvPr/>
        </p:nvSpPr>
        <p:spPr bwMode="white">
          <a:xfrm>
            <a:off x="0" y="4221163"/>
            <a:ext cx="9144000" cy="2636837"/>
          </a:xfrm>
          <a:prstGeom prst="rect">
            <a:avLst/>
          </a:prstGeom>
          <a:solidFill>
            <a:schemeClr val="tx1"/>
          </a:solidFill>
          <a:ln w="9525">
            <a:solidFill>
              <a:schemeClr val="tx1"/>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grpSp>
        <p:nvGrpSpPr>
          <p:cNvPr id="5" name="Group 18"/>
          <p:cNvGrpSpPr>
            <a:grpSpLocks/>
          </p:cNvGrpSpPr>
          <p:nvPr/>
        </p:nvGrpSpPr>
        <p:grpSpPr bwMode="auto">
          <a:xfrm rot="10800000">
            <a:off x="7413625" y="5162550"/>
            <a:ext cx="1655763" cy="1630363"/>
            <a:chOff x="0" y="2704"/>
            <a:chExt cx="1063" cy="1086"/>
          </a:xfrm>
        </p:grpSpPr>
        <p:sp>
          <p:nvSpPr>
            <p:cNvPr id="6" name="Rectangle 19">
              <a:extLst>
                <a:ext uri="{FF2B5EF4-FFF2-40B4-BE49-F238E27FC236}"/>
              </a:extLst>
            </p:cNvPr>
            <p:cNvSpPr>
              <a:spLocks noChangeArrowheads="1"/>
            </p:cNvSpPr>
            <p:nvPr/>
          </p:nvSpPr>
          <p:spPr bwMode="ltGray">
            <a:xfrm>
              <a:off x="-2" y="2704"/>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7" name="Rectangle 20">
              <a:extLst>
                <a:ext uri="{FF2B5EF4-FFF2-40B4-BE49-F238E27FC236}"/>
              </a:extLst>
            </p:cNvPr>
            <p:cNvSpPr>
              <a:spLocks noChangeArrowheads="1"/>
            </p:cNvSpPr>
            <p:nvPr/>
          </p:nvSpPr>
          <p:spPr bwMode="ltGray">
            <a:xfrm>
              <a:off x="293" y="2704"/>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8" name="Rectangle 21">
              <a:extLst>
                <a:ext uri="{FF2B5EF4-FFF2-40B4-BE49-F238E27FC236}"/>
              </a:extLst>
            </p:cNvPr>
            <p:cNvSpPr>
              <a:spLocks noChangeArrowheads="1"/>
            </p:cNvSpPr>
            <p:nvPr/>
          </p:nvSpPr>
          <p:spPr bwMode="ltGray">
            <a:xfrm>
              <a:off x="565" y="2704"/>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9" name="Rectangle 22">
              <a:extLst>
                <a:ext uri="{FF2B5EF4-FFF2-40B4-BE49-F238E27FC236}"/>
              </a:extLst>
            </p:cNvPr>
            <p:cNvSpPr>
              <a:spLocks noChangeArrowheads="1"/>
            </p:cNvSpPr>
            <p:nvPr/>
          </p:nvSpPr>
          <p:spPr bwMode="ltGray">
            <a:xfrm>
              <a:off x="-2" y="2990"/>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 name="Rectangle 23">
              <a:extLst>
                <a:ext uri="{FF2B5EF4-FFF2-40B4-BE49-F238E27FC236}"/>
              </a:extLst>
            </p:cNvPr>
            <p:cNvSpPr>
              <a:spLocks noChangeArrowheads="1"/>
            </p:cNvSpPr>
            <p:nvPr/>
          </p:nvSpPr>
          <p:spPr bwMode="ltGray">
            <a:xfrm>
              <a:off x="293" y="2990"/>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1" name="Rectangle 24">
              <a:extLst>
                <a:ext uri="{FF2B5EF4-FFF2-40B4-BE49-F238E27FC236}"/>
              </a:extLst>
            </p:cNvPr>
            <p:cNvSpPr>
              <a:spLocks noChangeArrowheads="1"/>
            </p:cNvSpPr>
            <p:nvPr/>
          </p:nvSpPr>
          <p:spPr bwMode="ltGray">
            <a:xfrm>
              <a:off x="565" y="2990"/>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2" name="Rectangle 25">
              <a:extLst>
                <a:ext uri="{FF2B5EF4-FFF2-40B4-BE49-F238E27FC236}"/>
              </a:extLst>
            </p:cNvPr>
            <p:cNvSpPr>
              <a:spLocks noChangeArrowheads="1"/>
            </p:cNvSpPr>
            <p:nvPr/>
          </p:nvSpPr>
          <p:spPr bwMode="ltGray">
            <a:xfrm>
              <a:off x="837" y="2704"/>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3" name="Rectangle 26">
              <a:extLst>
                <a:ext uri="{FF2B5EF4-FFF2-40B4-BE49-F238E27FC236}"/>
              </a:extLst>
            </p:cNvPr>
            <p:cNvSpPr>
              <a:spLocks noChangeArrowheads="1"/>
            </p:cNvSpPr>
            <p:nvPr/>
          </p:nvSpPr>
          <p:spPr bwMode="ltGray">
            <a:xfrm>
              <a:off x="295" y="3273"/>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4" name="Rectangle 27">
              <a:extLst>
                <a:ext uri="{FF2B5EF4-FFF2-40B4-BE49-F238E27FC236}"/>
              </a:extLst>
            </p:cNvPr>
            <p:cNvSpPr>
              <a:spLocks noChangeArrowheads="1"/>
            </p:cNvSpPr>
            <p:nvPr/>
          </p:nvSpPr>
          <p:spPr bwMode="ltGray">
            <a:xfrm>
              <a:off x="0" y="3273"/>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5" name="Rectangle 28">
              <a:extLst>
                <a:ext uri="{FF2B5EF4-FFF2-40B4-BE49-F238E27FC236}"/>
              </a:extLst>
            </p:cNvPr>
            <p:cNvSpPr>
              <a:spLocks noChangeArrowheads="1"/>
            </p:cNvSpPr>
            <p:nvPr/>
          </p:nvSpPr>
          <p:spPr bwMode="ltGray">
            <a:xfrm>
              <a:off x="0" y="3563"/>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grpSp>
      <p:grpSp>
        <p:nvGrpSpPr>
          <p:cNvPr id="16" name="Group 29"/>
          <p:cNvGrpSpPr>
            <a:grpSpLocks/>
          </p:cNvGrpSpPr>
          <p:nvPr/>
        </p:nvGrpSpPr>
        <p:grpSpPr bwMode="auto">
          <a:xfrm>
            <a:off x="20638" y="4281488"/>
            <a:ext cx="1655762" cy="1630362"/>
            <a:chOff x="0" y="2704"/>
            <a:chExt cx="1063" cy="1086"/>
          </a:xfrm>
        </p:grpSpPr>
        <p:sp>
          <p:nvSpPr>
            <p:cNvPr id="17" name="Rectangle 30">
              <a:extLst>
                <a:ext uri="{FF2B5EF4-FFF2-40B4-BE49-F238E27FC236}"/>
              </a:extLst>
            </p:cNvPr>
            <p:cNvSpPr>
              <a:spLocks noChangeArrowheads="1"/>
            </p:cNvSpPr>
            <p:nvPr/>
          </p:nvSpPr>
          <p:spPr bwMode="ltGray">
            <a:xfrm>
              <a:off x="0" y="2704"/>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8" name="Rectangle 31">
              <a:extLst>
                <a:ext uri="{FF2B5EF4-FFF2-40B4-BE49-F238E27FC236}"/>
              </a:extLst>
            </p:cNvPr>
            <p:cNvSpPr>
              <a:spLocks noChangeArrowheads="1"/>
            </p:cNvSpPr>
            <p:nvPr/>
          </p:nvSpPr>
          <p:spPr bwMode="ltGray">
            <a:xfrm>
              <a:off x="295" y="2704"/>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9" name="Rectangle 32">
              <a:extLst>
                <a:ext uri="{FF2B5EF4-FFF2-40B4-BE49-F238E27FC236}"/>
              </a:extLst>
            </p:cNvPr>
            <p:cNvSpPr>
              <a:spLocks noChangeArrowheads="1"/>
            </p:cNvSpPr>
            <p:nvPr/>
          </p:nvSpPr>
          <p:spPr bwMode="ltGray">
            <a:xfrm>
              <a:off x="567" y="2704"/>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20" name="Rectangle 33">
              <a:extLst>
                <a:ext uri="{FF2B5EF4-FFF2-40B4-BE49-F238E27FC236}"/>
              </a:extLst>
            </p:cNvPr>
            <p:cNvSpPr>
              <a:spLocks noChangeArrowheads="1"/>
            </p:cNvSpPr>
            <p:nvPr/>
          </p:nvSpPr>
          <p:spPr bwMode="ltGray">
            <a:xfrm>
              <a:off x="0" y="2990"/>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21" name="Rectangle 34">
              <a:extLst>
                <a:ext uri="{FF2B5EF4-FFF2-40B4-BE49-F238E27FC236}"/>
              </a:extLst>
            </p:cNvPr>
            <p:cNvSpPr>
              <a:spLocks noChangeArrowheads="1"/>
            </p:cNvSpPr>
            <p:nvPr/>
          </p:nvSpPr>
          <p:spPr bwMode="ltGray">
            <a:xfrm>
              <a:off x="295" y="2990"/>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22" name="Rectangle 35">
              <a:extLst>
                <a:ext uri="{FF2B5EF4-FFF2-40B4-BE49-F238E27FC236}"/>
              </a:extLst>
            </p:cNvPr>
            <p:cNvSpPr>
              <a:spLocks noChangeArrowheads="1"/>
            </p:cNvSpPr>
            <p:nvPr/>
          </p:nvSpPr>
          <p:spPr bwMode="ltGray">
            <a:xfrm>
              <a:off x="567" y="2990"/>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23" name="Rectangle 36">
              <a:extLst>
                <a:ext uri="{FF2B5EF4-FFF2-40B4-BE49-F238E27FC236}"/>
              </a:extLst>
            </p:cNvPr>
            <p:cNvSpPr>
              <a:spLocks noChangeArrowheads="1"/>
            </p:cNvSpPr>
            <p:nvPr/>
          </p:nvSpPr>
          <p:spPr bwMode="ltGray">
            <a:xfrm>
              <a:off x="839" y="2704"/>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24" name="Rectangle 37">
              <a:extLst>
                <a:ext uri="{FF2B5EF4-FFF2-40B4-BE49-F238E27FC236}"/>
              </a:extLst>
            </p:cNvPr>
            <p:cNvSpPr>
              <a:spLocks noChangeArrowheads="1"/>
            </p:cNvSpPr>
            <p:nvPr/>
          </p:nvSpPr>
          <p:spPr bwMode="ltGray">
            <a:xfrm>
              <a:off x="295" y="3273"/>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25" name="Rectangle 38">
              <a:extLst>
                <a:ext uri="{FF2B5EF4-FFF2-40B4-BE49-F238E27FC236}"/>
              </a:extLst>
            </p:cNvPr>
            <p:cNvSpPr>
              <a:spLocks noChangeArrowheads="1"/>
            </p:cNvSpPr>
            <p:nvPr/>
          </p:nvSpPr>
          <p:spPr bwMode="ltGray">
            <a:xfrm>
              <a:off x="0" y="3273"/>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26" name="Rectangle 39">
              <a:extLst>
                <a:ext uri="{FF2B5EF4-FFF2-40B4-BE49-F238E27FC236}"/>
              </a:extLst>
            </p:cNvPr>
            <p:cNvSpPr>
              <a:spLocks noChangeArrowheads="1"/>
            </p:cNvSpPr>
            <p:nvPr/>
          </p:nvSpPr>
          <p:spPr bwMode="ltGray">
            <a:xfrm>
              <a:off x="0" y="3563"/>
              <a:ext cx="224" cy="227"/>
            </a:xfrm>
            <a:prstGeom prst="rect">
              <a:avLst/>
            </a:prstGeom>
            <a:solidFill>
              <a:schemeClr val="accent1"/>
            </a:solidFill>
            <a:ln w="9525">
              <a:miter lim="800000"/>
              <a:headEnd/>
              <a:tailEnd/>
            </a:ln>
            <a:effectLst/>
            <a:scene3d>
              <a:camera prst="legacyPerspectiveBottom">
                <a:rot lat="0" lon="300000" rev="0"/>
              </a:camera>
              <a:lightRig rig="legacyFlat4" dir="b"/>
            </a:scene3d>
            <a:sp3d extrusionH="100000" prstMaterial="legacyMatt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grpSp>
      <p:sp>
        <p:nvSpPr>
          <p:cNvPr id="3075" name="Rectangle 3"/>
          <p:cNvSpPr>
            <a:spLocks noGrp="1" noChangeArrowheads="1"/>
          </p:cNvSpPr>
          <p:nvPr>
            <p:ph type="subTitle" idx="1"/>
          </p:nvPr>
        </p:nvSpPr>
        <p:spPr bwMode="black">
          <a:xfrm>
            <a:off x="1081088" y="5443538"/>
            <a:ext cx="7086600" cy="381000"/>
          </a:xfrm>
        </p:spPr>
        <p:txBody>
          <a:bodyPr/>
          <a:lstStyle>
            <a:lvl1pPr marL="0" indent="0" algn="ctr">
              <a:buFont typeface="Wingdings" pitchFamily="2" charset="2"/>
              <a:buNone/>
              <a:defRPr sz="2800">
                <a:solidFill>
                  <a:schemeClr val="bg1"/>
                </a:solidFill>
              </a:defRPr>
            </a:lvl1pPr>
          </a:lstStyle>
          <a:p>
            <a:pPr lvl="0"/>
            <a:r>
              <a:rPr lang="en-US" noProof="0" smtClean="0"/>
              <a:t>Click to edit Master subtitle style</a:t>
            </a:r>
            <a:endParaRPr lang="en-US" noProof="0"/>
          </a:p>
        </p:txBody>
      </p:sp>
      <p:sp>
        <p:nvSpPr>
          <p:cNvPr id="3074" name="Rectangle 2"/>
          <p:cNvSpPr>
            <a:spLocks noGrp="1" noChangeArrowheads="1"/>
          </p:cNvSpPr>
          <p:nvPr>
            <p:ph type="ctrTitle"/>
          </p:nvPr>
        </p:nvSpPr>
        <p:spPr bwMode="auto">
          <a:xfrm>
            <a:off x="990600" y="4572001"/>
            <a:ext cx="7239000" cy="631825"/>
          </a:xfrm>
        </p:spPr>
        <p:txBody>
          <a:bodyPr/>
          <a:lstStyle>
            <a:lvl1pPr>
              <a:defRPr sz="4800">
                <a:solidFill>
                  <a:schemeClr val="bg2"/>
                </a:solidFill>
              </a:defRPr>
            </a:lvl1pPr>
          </a:lstStyle>
          <a:p>
            <a:pPr lvl="0"/>
            <a:r>
              <a:rPr lang="en-US" noProof="0" smtClean="0"/>
              <a:t>Click to edit Master title style</a:t>
            </a:r>
            <a:endParaRPr lang="en-US" noProof="0"/>
          </a:p>
        </p:txBody>
      </p:sp>
    </p:spTree>
    <p:extLst>
      <p:ext uri="{BB962C8B-B14F-4D97-AF65-F5344CB8AC3E}">
        <p14:creationId xmlns:p14="http://schemas.microsoft.com/office/powerpoint/2010/main" val="873815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a:extLst>
              <a:ext uri="{FF2B5EF4-FFF2-40B4-BE49-F238E27FC236}"/>
            </a:extLst>
          </p:cNvPr>
          <p:cNvSpPr>
            <a:spLocks noGrp="1" noChangeArrowheads="1"/>
          </p:cNvSpPr>
          <p:nvPr>
            <p:ph type="ftr" sz="quarter" idx="10"/>
          </p:nvPr>
        </p:nvSpPr>
        <p:spPr>
          <a:ln/>
        </p:spPr>
        <p:txBody>
          <a:bodyPr/>
          <a:lstStyle>
            <a:lvl1pPr>
              <a:defRPr/>
            </a:lvl1pPr>
          </a:lstStyle>
          <a:p>
            <a:pPr>
              <a:defRPr/>
            </a:pPr>
            <a:r>
              <a:rPr lang="en-US"/>
              <a:t>trangtinphapluat.com</a:t>
            </a:r>
          </a:p>
        </p:txBody>
      </p:sp>
      <p:sp>
        <p:nvSpPr>
          <p:cNvPr id="5" name="Rectangle 6">
            <a:extLst>
              <a:ext uri="{FF2B5EF4-FFF2-40B4-BE49-F238E27FC236}"/>
            </a:extLst>
          </p:cNvPr>
          <p:cNvSpPr>
            <a:spLocks noGrp="1" noChangeArrowheads="1"/>
          </p:cNvSpPr>
          <p:nvPr>
            <p:ph type="sldNum" sz="quarter" idx="11"/>
          </p:nvPr>
        </p:nvSpPr>
        <p:spPr>
          <a:ln/>
        </p:spPr>
        <p:txBody>
          <a:bodyPr/>
          <a:lstStyle>
            <a:lvl1pPr>
              <a:defRPr/>
            </a:lvl1pPr>
          </a:lstStyle>
          <a:p>
            <a:fld id="{9D37169E-BAA9-4C4B-976F-DC3E4EA62325}" type="slidenum">
              <a:rPr lang="en-US" altLang="en-US"/>
              <a:pPr/>
              <a:t>‹#›</a:t>
            </a:fld>
            <a:endParaRPr lang="en-US" altLang="en-US"/>
          </a:p>
        </p:txBody>
      </p:sp>
    </p:spTree>
    <p:extLst>
      <p:ext uri="{BB962C8B-B14F-4D97-AF65-F5344CB8AC3E}">
        <p14:creationId xmlns:p14="http://schemas.microsoft.com/office/powerpoint/2010/main" val="1108243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19089"/>
            <a:ext cx="2057400" cy="6005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19089"/>
            <a:ext cx="6019800" cy="6005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a:extLst>
              <a:ext uri="{FF2B5EF4-FFF2-40B4-BE49-F238E27FC236}"/>
            </a:extLst>
          </p:cNvPr>
          <p:cNvSpPr>
            <a:spLocks noGrp="1" noChangeArrowheads="1"/>
          </p:cNvSpPr>
          <p:nvPr>
            <p:ph type="ftr" sz="quarter" idx="10"/>
          </p:nvPr>
        </p:nvSpPr>
        <p:spPr>
          <a:ln/>
        </p:spPr>
        <p:txBody>
          <a:bodyPr/>
          <a:lstStyle>
            <a:lvl1pPr>
              <a:defRPr/>
            </a:lvl1pPr>
          </a:lstStyle>
          <a:p>
            <a:pPr>
              <a:defRPr/>
            </a:pPr>
            <a:r>
              <a:rPr lang="en-US"/>
              <a:t>trangtinphapluat.com</a:t>
            </a:r>
          </a:p>
        </p:txBody>
      </p:sp>
      <p:sp>
        <p:nvSpPr>
          <p:cNvPr id="5" name="Rectangle 6">
            <a:extLst>
              <a:ext uri="{FF2B5EF4-FFF2-40B4-BE49-F238E27FC236}"/>
            </a:extLst>
          </p:cNvPr>
          <p:cNvSpPr>
            <a:spLocks noGrp="1" noChangeArrowheads="1"/>
          </p:cNvSpPr>
          <p:nvPr>
            <p:ph type="sldNum" sz="quarter" idx="11"/>
          </p:nvPr>
        </p:nvSpPr>
        <p:spPr>
          <a:ln/>
        </p:spPr>
        <p:txBody>
          <a:bodyPr/>
          <a:lstStyle>
            <a:lvl1pPr>
              <a:defRPr/>
            </a:lvl1pPr>
          </a:lstStyle>
          <a:p>
            <a:fld id="{7AC4026E-3ACD-4CB5-91C0-D0032FC85AB7}" type="slidenum">
              <a:rPr lang="en-US" altLang="en-US"/>
              <a:pPr/>
              <a:t>‹#›</a:t>
            </a:fld>
            <a:endParaRPr lang="en-US" altLang="en-US"/>
          </a:p>
        </p:txBody>
      </p:sp>
    </p:spTree>
    <p:extLst>
      <p:ext uri="{BB962C8B-B14F-4D97-AF65-F5344CB8AC3E}">
        <p14:creationId xmlns:p14="http://schemas.microsoft.com/office/powerpoint/2010/main" val="170910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a:extLst>
              <a:ext uri="{FF2B5EF4-FFF2-40B4-BE49-F238E27FC236}"/>
            </a:extLst>
          </p:cNvPr>
          <p:cNvSpPr>
            <a:spLocks noGrp="1" noChangeArrowheads="1"/>
          </p:cNvSpPr>
          <p:nvPr>
            <p:ph type="ftr" sz="quarter" idx="10"/>
          </p:nvPr>
        </p:nvSpPr>
        <p:spPr>
          <a:ln/>
        </p:spPr>
        <p:txBody>
          <a:bodyPr/>
          <a:lstStyle>
            <a:lvl1pPr>
              <a:defRPr/>
            </a:lvl1pPr>
          </a:lstStyle>
          <a:p>
            <a:pPr>
              <a:defRPr/>
            </a:pPr>
            <a:r>
              <a:rPr lang="en-US"/>
              <a:t>trangtinphapluat.com</a:t>
            </a:r>
          </a:p>
        </p:txBody>
      </p:sp>
      <p:sp>
        <p:nvSpPr>
          <p:cNvPr id="5" name="Rectangle 6">
            <a:extLst>
              <a:ext uri="{FF2B5EF4-FFF2-40B4-BE49-F238E27FC236}"/>
            </a:extLst>
          </p:cNvPr>
          <p:cNvSpPr>
            <a:spLocks noGrp="1" noChangeArrowheads="1"/>
          </p:cNvSpPr>
          <p:nvPr>
            <p:ph type="sldNum" sz="quarter" idx="11"/>
          </p:nvPr>
        </p:nvSpPr>
        <p:spPr>
          <a:ln/>
        </p:spPr>
        <p:txBody>
          <a:bodyPr/>
          <a:lstStyle>
            <a:lvl1pPr>
              <a:defRPr/>
            </a:lvl1pPr>
          </a:lstStyle>
          <a:p>
            <a:fld id="{1858E6DE-710B-421D-92BC-C38915F8CBBE}" type="slidenum">
              <a:rPr lang="en-US" altLang="en-US"/>
              <a:pPr/>
              <a:t>‹#›</a:t>
            </a:fld>
            <a:endParaRPr lang="en-US" altLang="en-US"/>
          </a:p>
        </p:txBody>
      </p:sp>
    </p:spTree>
    <p:extLst>
      <p:ext uri="{BB962C8B-B14F-4D97-AF65-F5344CB8AC3E}">
        <p14:creationId xmlns:p14="http://schemas.microsoft.com/office/powerpoint/2010/main" val="2197861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a:extLst>
              <a:ext uri="{FF2B5EF4-FFF2-40B4-BE49-F238E27FC236}"/>
            </a:extLst>
          </p:cNvPr>
          <p:cNvSpPr>
            <a:spLocks noGrp="1" noChangeArrowheads="1"/>
          </p:cNvSpPr>
          <p:nvPr>
            <p:ph type="ftr" sz="quarter" idx="10"/>
          </p:nvPr>
        </p:nvSpPr>
        <p:spPr>
          <a:ln/>
        </p:spPr>
        <p:txBody>
          <a:bodyPr/>
          <a:lstStyle>
            <a:lvl1pPr>
              <a:defRPr/>
            </a:lvl1pPr>
          </a:lstStyle>
          <a:p>
            <a:pPr>
              <a:defRPr/>
            </a:pPr>
            <a:r>
              <a:rPr lang="en-US"/>
              <a:t>trangtinphapluat.com</a:t>
            </a:r>
          </a:p>
        </p:txBody>
      </p:sp>
      <p:sp>
        <p:nvSpPr>
          <p:cNvPr id="5" name="Rectangle 6">
            <a:extLst>
              <a:ext uri="{FF2B5EF4-FFF2-40B4-BE49-F238E27FC236}"/>
            </a:extLst>
          </p:cNvPr>
          <p:cNvSpPr>
            <a:spLocks noGrp="1" noChangeArrowheads="1"/>
          </p:cNvSpPr>
          <p:nvPr>
            <p:ph type="sldNum" sz="quarter" idx="11"/>
          </p:nvPr>
        </p:nvSpPr>
        <p:spPr>
          <a:ln/>
        </p:spPr>
        <p:txBody>
          <a:bodyPr/>
          <a:lstStyle>
            <a:lvl1pPr>
              <a:defRPr/>
            </a:lvl1pPr>
          </a:lstStyle>
          <a:p>
            <a:fld id="{2F692C26-4020-47A2-B656-94AF947621D8}" type="slidenum">
              <a:rPr lang="en-US" altLang="en-US"/>
              <a:pPr/>
              <a:t>‹#›</a:t>
            </a:fld>
            <a:endParaRPr lang="en-US" altLang="en-US"/>
          </a:p>
        </p:txBody>
      </p:sp>
    </p:spTree>
    <p:extLst>
      <p:ext uri="{BB962C8B-B14F-4D97-AF65-F5344CB8AC3E}">
        <p14:creationId xmlns:p14="http://schemas.microsoft.com/office/powerpoint/2010/main" val="1948311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76326"/>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76326"/>
            <a:ext cx="4038600" cy="5248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a:extLst>
              <a:ext uri="{FF2B5EF4-FFF2-40B4-BE49-F238E27FC236}"/>
            </a:extLst>
          </p:cNvPr>
          <p:cNvSpPr>
            <a:spLocks noGrp="1" noChangeArrowheads="1"/>
          </p:cNvSpPr>
          <p:nvPr>
            <p:ph type="ftr" sz="quarter" idx="10"/>
          </p:nvPr>
        </p:nvSpPr>
        <p:spPr>
          <a:ln/>
        </p:spPr>
        <p:txBody>
          <a:bodyPr/>
          <a:lstStyle>
            <a:lvl1pPr>
              <a:defRPr/>
            </a:lvl1pPr>
          </a:lstStyle>
          <a:p>
            <a:pPr>
              <a:defRPr/>
            </a:pPr>
            <a:r>
              <a:rPr lang="en-US"/>
              <a:t>trangtinphapluat.com</a:t>
            </a:r>
          </a:p>
        </p:txBody>
      </p:sp>
      <p:sp>
        <p:nvSpPr>
          <p:cNvPr id="6" name="Rectangle 6">
            <a:extLst>
              <a:ext uri="{FF2B5EF4-FFF2-40B4-BE49-F238E27FC236}"/>
            </a:extLst>
          </p:cNvPr>
          <p:cNvSpPr>
            <a:spLocks noGrp="1" noChangeArrowheads="1"/>
          </p:cNvSpPr>
          <p:nvPr>
            <p:ph type="sldNum" sz="quarter" idx="11"/>
          </p:nvPr>
        </p:nvSpPr>
        <p:spPr>
          <a:ln/>
        </p:spPr>
        <p:txBody>
          <a:bodyPr/>
          <a:lstStyle>
            <a:lvl1pPr>
              <a:defRPr/>
            </a:lvl1pPr>
          </a:lstStyle>
          <a:p>
            <a:fld id="{8D0F2D8E-840A-4040-BC19-5590ED53E6D7}" type="slidenum">
              <a:rPr lang="en-US" altLang="en-US"/>
              <a:pPr/>
              <a:t>‹#›</a:t>
            </a:fld>
            <a:endParaRPr lang="en-US" altLang="en-US"/>
          </a:p>
        </p:txBody>
      </p:sp>
    </p:spTree>
    <p:extLst>
      <p:ext uri="{BB962C8B-B14F-4D97-AF65-F5344CB8AC3E}">
        <p14:creationId xmlns:p14="http://schemas.microsoft.com/office/powerpoint/2010/main" val="282543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a:extLst>
              <a:ext uri="{FF2B5EF4-FFF2-40B4-BE49-F238E27FC236}"/>
            </a:extLst>
          </p:cNvPr>
          <p:cNvSpPr>
            <a:spLocks noGrp="1" noChangeArrowheads="1"/>
          </p:cNvSpPr>
          <p:nvPr>
            <p:ph type="ftr" sz="quarter" idx="10"/>
          </p:nvPr>
        </p:nvSpPr>
        <p:spPr>
          <a:ln/>
        </p:spPr>
        <p:txBody>
          <a:bodyPr/>
          <a:lstStyle>
            <a:lvl1pPr>
              <a:defRPr/>
            </a:lvl1pPr>
          </a:lstStyle>
          <a:p>
            <a:pPr>
              <a:defRPr/>
            </a:pPr>
            <a:r>
              <a:rPr lang="en-US"/>
              <a:t>trangtinphapluat.com</a:t>
            </a:r>
          </a:p>
        </p:txBody>
      </p:sp>
      <p:sp>
        <p:nvSpPr>
          <p:cNvPr id="8" name="Rectangle 6">
            <a:extLst>
              <a:ext uri="{FF2B5EF4-FFF2-40B4-BE49-F238E27FC236}"/>
            </a:extLst>
          </p:cNvPr>
          <p:cNvSpPr>
            <a:spLocks noGrp="1" noChangeArrowheads="1"/>
          </p:cNvSpPr>
          <p:nvPr>
            <p:ph type="sldNum" sz="quarter" idx="11"/>
          </p:nvPr>
        </p:nvSpPr>
        <p:spPr>
          <a:ln/>
        </p:spPr>
        <p:txBody>
          <a:bodyPr/>
          <a:lstStyle>
            <a:lvl1pPr>
              <a:defRPr/>
            </a:lvl1pPr>
          </a:lstStyle>
          <a:p>
            <a:fld id="{5BF1C586-E496-47FD-B961-B583430DC63A}" type="slidenum">
              <a:rPr lang="en-US" altLang="en-US"/>
              <a:pPr/>
              <a:t>‹#›</a:t>
            </a:fld>
            <a:endParaRPr lang="en-US" altLang="en-US"/>
          </a:p>
        </p:txBody>
      </p:sp>
    </p:spTree>
    <p:extLst>
      <p:ext uri="{BB962C8B-B14F-4D97-AF65-F5344CB8AC3E}">
        <p14:creationId xmlns:p14="http://schemas.microsoft.com/office/powerpoint/2010/main" val="19194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a:extLst>
              <a:ext uri="{FF2B5EF4-FFF2-40B4-BE49-F238E27FC236}"/>
            </a:extLst>
          </p:cNvPr>
          <p:cNvSpPr>
            <a:spLocks noGrp="1" noChangeArrowheads="1"/>
          </p:cNvSpPr>
          <p:nvPr>
            <p:ph type="ftr" sz="quarter" idx="10"/>
          </p:nvPr>
        </p:nvSpPr>
        <p:spPr>
          <a:ln/>
        </p:spPr>
        <p:txBody>
          <a:bodyPr/>
          <a:lstStyle>
            <a:lvl1pPr>
              <a:defRPr/>
            </a:lvl1pPr>
          </a:lstStyle>
          <a:p>
            <a:pPr>
              <a:defRPr/>
            </a:pPr>
            <a:r>
              <a:rPr lang="en-US"/>
              <a:t>trangtinphapluat.com</a:t>
            </a:r>
          </a:p>
        </p:txBody>
      </p:sp>
      <p:sp>
        <p:nvSpPr>
          <p:cNvPr id="4" name="Rectangle 6">
            <a:extLst>
              <a:ext uri="{FF2B5EF4-FFF2-40B4-BE49-F238E27FC236}"/>
            </a:extLst>
          </p:cNvPr>
          <p:cNvSpPr>
            <a:spLocks noGrp="1" noChangeArrowheads="1"/>
          </p:cNvSpPr>
          <p:nvPr>
            <p:ph type="sldNum" sz="quarter" idx="11"/>
          </p:nvPr>
        </p:nvSpPr>
        <p:spPr>
          <a:ln/>
        </p:spPr>
        <p:txBody>
          <a:bodyPr/>
          <a:lstStyle>
            <a:lvl1pPr>
              <a:defRPr/>
            </a:lvl1pPr>
          </a:lstStyle>
          <a:p>
            <a:fld id="{475DFC2B-9799-481B-ABD2-716F95881C3A}" type="slidenum">
              <a:rPr lang="en-US" altLang="en-US"/>
              <a:pPr/>
              <a:t>‹#›</a:t>
            </a:fld>
            <a:endParaRPr lang="en-US" altLang="en-US"/>
          </a:p>
        </p:txBody>
      </p:sp>
    </p:spTree>
    <p:extLst>
      <p:ext uri="{BB962C8B-B14F-4D97-AF65-F5344CB8AC3E}">
        <p14:creationId xmlns:p14="http://schemas.microsoft.com/office/powerpoint/2010/main" val="614425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extLst>
          </p:cNvPr>
          <p:cNvSpPr>
            <a:spLocks noGrp="1" noChangeArrowheads="1"/>
          </p:cNvSpPr>
          <p:nvPr>
            <p:ph type="ftr" sz="quarter" idx="10"/>
          </p:nvPr>
        </p:nvSpPr>
        <p:spPr>
          <a:ln/>
        </p:spPr>
        <p:txBody>
          <a:bodyPr/>
          <a:lstStyle>
            <a:lvl1pPr>
              <a:defRPr/>
            </a:lvl1pPr>
          </a:lstStyle>
          <a:p>
            <a:pPr>
              <a:defRPr/>
            </a:pPr>
            <a:r>
              <a:rPr lang="en-US"/>
              <a:t>trangtinphapluat.com</a:t>
            </a:r>
          </a:p>
        </p:txBody>
      </p:sp>
      <p:sp>
        <p:nvSpPr>
          <p:cNvPr id="3" name="Rectangle 6">
            <a:extLst>
              <a:ext uri="{FF2B5EF4-FFF2-40B4-BE49-F238E27FC236}"/>
            </a:extLst>
          </p:cNvPr>
          <p:cNvSpPr>
            <a:spLocks noGrp="1" noChangeArrowheads="1"/>
          </p:cNvSpPr>
          <p:nvPr>
            <p:ph type="sldNum" sz="quarter" idx="11"/>
          </p:nvPr>
        </p:nvSpPr>
        <p:spPr>
          <a:ln/>
        </p:spPr>
        <p:txBody>
          <a:bodyPr/>
          <a:lstStyle>
            <a:lvl1pPr>
              <a:defRPr/>
            </a:lvl1pPr>
          </a:lstStyle>
          <a:p>
            <a:fld id="{0C8270DF-F2E7-42D2-AD80-8D7AE3CD51C3}" type="slidenum">
              <a:rPr lang="en-US" altLang="en-US"/>
              <a:pPr/>
              <a:t>‹#›</a:t>
            </a:fld>
            <a:endParaRPr lang="en-US" altLang="en-US"/>
          </a:p>
        </p:txBody>
      </p:sp>
    </p:spTree>
    <p:extLst>
      <p:ext uri="{BB962C8B-B14F-4D97-AF65-F5344CB8AC3E}">
        <p14:creationId xmlns:p14="http://schemas.microsoft.com/office/powerpoint/2010/main" val="926337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a:extLst>
              <a:ext uri="{FF2B5EF4-FFF2-40B4-BE49-F238E27FC236}"/>
            </a:extLst>
          </p:cNvPr>
          <p:cNvSpPr>
            <a:spLocks noGrp="1" noChangeArrowheads="1"/>
          </p:cNvSpPr>
          <p:nvPr>
            <p:ph type="ftr" sz="quarter" idx="10"/>
          </p:nvPr>
        </p:nvSpPr>
        <p:spPr>
          <a:ln/>
        </p:spPr>
        <p:txBody>
          <a:bodyPr/>
          <a:lstStyle>
            <a:lvl1pPr>
              <a:defRPr/>
            </a:lvl1pPr>
          </a:lstStyle>
          <a:p>
            <a:pPr>
              <a:defRPr/>
            </a:pPr>
            <a:r>
              <a:rPr lang="en-US"/>
              <a:t>trangtinphapluat.com</a:t>
            </a:r>
          </a:p>
        </p:txBody>
      </p:sp>
      <p:sp>
        <p:nvSpPr>
          <p:cNvPr id="6" name="Rectangle 6">
            <a:extLst>
              <a:ext uri="{FF2B5EF4-FFF2-40B4-BE49-F238E27FC236}"/>
            </a:extLst>
          </p:cNvPr>
          <p:cNvSpPr>
            <a:spLocks noGrp="1" noChangeArrowheads="1"/>
          </p:cNvSpPr>
          <p:nvPr>
            <p:ph type="sldNum" sz="quarter" idx="11"/>
          </p:nvPr>
        </p:nvSpPr>
        <p:spPr>
          <a:ln/>
        </p:spPr>
        <p:txBody>
          <a:bodyPr/>
          <a:lstStyle>
            <a:lvl1pPr>
              <a:defRPr/>
            </a:lvl1pPr>
          </a:lstStyle>
          <a:p>
            <a:fld id="{E101E1AA-E811-4BBC-99B9-EB377A679E88}" type="slidenum">
              <a:rPr lang="en-US" altLang="en-US"/>
              <a:pPr/>
              <a:t>‹#›</a:t>
            </a:fld>
            <a:endParaRPr lang="en-US" altLang="en-US"/>
          </a:p>
        </p:txBody>
      </p:sp>
    </p:spTree>
    <p:extLst>
      <p:ext uri="{BB962C8B-B14F-4D97-AF65-F5344CB8AC3E}">
        <p14:creationId xmlns:p14="http://schemas.microsoft.com/office/powerpoint/2010/main" val="302412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a:extLst>
              <a:ext uri="{FF2B5EF4-FFF2-40B4-BE49-F238E27FC236}"/>
            </a:extLst>
          </p:cNvPr>
          <p:cNvSpPr>
            <a:spLocks noGrp="1" noChangeArrowheads="1"/>
          </p:cNvSpPr>
          <p:nvPr>
            <p:ph type="ftr" sz="quarter" idx="10"/>
          </p:nvPr>
        </p:nvSpPr>
        <p:spPr>
          <a:ln/>
        </p:spPr>
        <p:txBody>
          <a:bodyPr/>
          <a:lstStyle>
            <a:lvl1pPr>
              <a:defRPr/>
            </a:lvl1pPr>
          </a:lstStyle>
          <a:p>
            <a:pPr>
              <a:defRPr/>
            </a:pPr>
            <a:r>
              <a:rPr lang="en-US"/>
              <a:t>trangtinphapluat.com</a:t>
            </a:r>
          </a:p>
        </p:txBody>
      </p:sp>
      <p:sp>
        <p:nvSpPr>
          <p:cNvPr id="6" name="Rectangle 6">
            <a:extLst>
              <a:ext uri="{FF2B5EF4-FFF2-40B4-BE49-F238E27FC236}"/>
            </a:extLst>
          </p:cNvPr>
          <p:cNvSpPr>
            <a:spLocks noGrp="1" noChangeArrowheads="1"/>
          </p:cNvSpPr>
          <p:nvPr>
            <p:ph type="sldNum" sz="quarter" idx="11"/>
          </p:nvPr>
        </p:nvSpPr>
        <p:spPr>
          <a:ln/>
        </p:spPr>
        <p:txBody>
          <a:bodyPr/>
          <a:lstStyle>
            <a:lvl1pPr>
              <a:defRPr/>
            </a:lvl1pPr>
          </a:lstStyle>
          <a:p>
            <a:fld id="{CE45EBED-281D-4E19-830E-D0C0BDE2B5DD}" type="slidenum">
              <a:rPr lang="en-US" altLang="en-US"/>
              <a:pPr/>
              <a:t>‹#›</a:t>
            </a:fld>
            <a:endParaRPr lang="en-US" altLang="en-US"/>
          </a:p>
        </p:txBody>
      </p:sp>
    </p:spTree>
    <p:extLst>
      <p:ext uri="{BB962C8B-B14F-4D97-AF65-F5344CB8AC3E}">
        <p14:creationId xmlns:p14="http://schemas.microsoft.com/office/powerpoint/2010/main" val="433558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8">
            <a:extLst>
              <a:ext uri="{FF2B5EF4-FFF2-40B4-BE49-F238E27FC236}"/>
            </a:extLst>
          </p:cNvPr>
          <p:cNvSpPr>
            <a:spLocks noChangeArrowheads="1"/>
          </p:cNvSpPr>
          <p:nvPr/>
        </p:nvSpPr>
        <p:spPr bwMode="gray">
          <a:xfrm>
            <a:off x="0" y="6562725"/>
            <a:ext cx="9144000" cy="304800"/>
          </a:xfrm>
          <a:prstGeom prst="rect">
            <a:avLst/>
          </a:prstGeom>
          <a:solidFill>
            <a:schemeClr val="bg2"/>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27" name="Rectangle 15">
            <a:extLst>
              <a:ext uri="{FF2B5EF4-FFF2-40B4-BE49-F238E27FC236}"/>
            </a:extLst>
          </p:cNvPr>
          <p:cNvSpPr>
            <a:spLocks noChangeArrowheads="1"/>
          </p:cNvSpPr>
          <p:nvPr/>
        </p:nvSpPr>
        <p:spPr bwMode="white">
          <a:xfrm>
            <a:off x="0" y="0"/>
            <a:ext cx="9144000" cy="914400"/>
          </a:xfrm>
          <a:prstGeom prst="rect">
            <a:avLst/>
          </a:prstGeom>
          <a:solidFill>
            <a:schemeClr val="tx1"/>
          </a:solidFill>
          <a:ln w="9525">
            <a:solidFill>
              <a:schemeClr val="tx1"/>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grpSp>
        <p:nvGrpSpPr>
          <p:cNvPr id="1028" name="Group 16"/>
          <p:cNvGrpSpPr>
            <a:grpSpLocks/>
          </p:cNvGrpSpPr>
          <p:nvPr/>
        </p:nvGrpSpPr>
        <p:grpSpPr bwMode="auto">
          <a:xfrm>
            <a:off x="44450" y="44450"/>
            <a:ext cx="863600" cy="847725"/>
            <a:chOff x="0" y="2704"/>
            <a:chExt cx="1063" cy="1086"/>
          </a:xfrm>
        </p:grpSpPr>
        <p:sp>
          <p:nvSpPr>
            <p:cNvPr id="1044" name="Rectangle 17">
              <a:extLst>
                <a:ext uri="{FF2B5EF4-FFF2-40B4-BE49-F238E27FC236}"/>
              </a:extLst>
            </p:cNvPr>
            <p:cNvSpPr>
              <a:spLocks noChangeArrowheads="1"/>
            </p:cNvSpPr>
            <p:nvPr/>
          </p:nvSpPr>
          <p:spPr bwMode="gray">
            <a:xfrm>
              <a:off x="0" y="2704"/>
              <a:ext cx="225" cy="228"/>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45" name="Rectangle 18">
              <a:extLst>
                <a:ext uri="{FF2B5EF4-FFF2-40B4-BE49-F238E27FC236}"/>
              </a:extLst>
            </p:cNvPr>
            <p:cNvSpPr>
              <a:spLocks noChangeArrowheads="1"/>
            </p:cNvSpPr>
            <p:nvPr/>
          </p:nvSpPr>
          <p:spPr bwMode="gray">
            <a:xfrm>
              <a:off x="295" y="2704"/>
              <a:ext cx="225" cy="228"/>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46" name="Rectangle 19">
              <a:extLst>
                <a:ext uri="{FF2B5EF4-FFF2-40B4-BE49-F238E27FC236}"/>
              </a:extLst>
            </p:cNvPr>
            <p:cNvSpPr>
              <a:spLocks noChangeArrowheads="1"/>
            </p:cNvSpPr>
            <p:nvPr/>
          </p:nvSpPr>
          <p:spPr bwMode="gray">
            <a:xfrm>
              <a:off x="567" y="2704"/>
              <a:ext cx="225" cy="228"/>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47" name="Rectangle 20">
              <a:extLst>
                <a:ext uri="{FF2B5EF4-FFF2-40B4-BE49-F238E27FC236}"/>
              </a:extLst>
            </p:cNvPr>
            <p:cNvSpPr>
              <a:spLocks noChangeArrowheads="1"/>
            </p:cNvSpPr>
            <p:nvPr/>
          </p:nvSpPr>
          <p:spPr bwMode="gray">
            <a:xfrm>
              <a:off x="0" y="2991"/>
              <a:ext cx="225" cy="226"/>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48" name="Rectangle 21">
              <a:extLst>
                <a:ext uri="{FF2B5EF4-FFF2-40B4-BE49-F238E27FC236}"/>
              </a:extLst>
            </p:cNvPr>
            <p:cNvSpPr>
              <a:spLocks noChangeArrowheads="1"/>
            </p:cNvSpPr>
            <p:nvPr/>
          </p:nvSpPr>
          <p:spPr bwMode="gray">
            <a:xfrm>
              <a:off x="295" y="2991"/>
              <a:ext cx="225" cy="226"/>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49" name="Rectangle 22">
              <a:extLst>
                <a:ext uri="{FF2B5EF4-FFF2-40B4-BE49-F238E27FC236}"/>
              </a:extLst>
            </p:cNvPr>
            <p:cNvSpPr>
              <a:spLocks noChangeArrowheads="1"/>
            </p:cNvSpPr>
            <p:nvPr/>
          </p:nvSpPr>
          <p:spPr bwMode="gray">
            <a:xfrm>
              <a:off x="567" y="2991"/>
              <a:ext cx="225" cy="226"/>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50" name="Rectangle 23">
              <a:extLst>
                <a:ext uri="{FF2B5EF4-FFF2-40B4-BE49-F238E27FC236}"/>
              </a:extLst>
            </p:cNvPr>
            <p:cNvSpPr>
              <a:spLocks noChangeArrowheads="1"/>
            </p:cNvSpPr>
            <p:nvPr/>
          </p:nvSpPr>
          <p:spPr bwMode="gray">
            <a:xfrm>
              <a:off x="838" y="2704"/>
              <a:ext cx="225" cy="228"/>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51" name="Rectangle 24">
              <a:extLst>
                <a:ext uri="{FF2B5EF4-FFF2-40B4-BE49-F238E27FC236}"/>
              </a:extLst>
            </p:cNvPr>
            <p:cNvSpPr>
              <a:spLocks noChangeArrowheads="1"/>
            </p:cNvSpPr>
            <p:nvPr/>
          </p:nvSpPr>
          <p:spPr bwMode="gray">
            <a:xfrm>
              <a:off x="295" y="3273"/>
              <a:ext cx="225" cy="226"/>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52" name="Rectangle 25">
              <a:extLst>
                <a:ext uri="{FF2B5EF4-FFF2-40B4-BE49-F238E27FC236}"/>
              </a:extLst>
            </p:cNvPr>
            <p:cNvSpPr>
              <a:spLocks noChangeArrowheads="1"/>
            </p:cNvSpPr>
            <p:nvPr/>
          </p:nvSpPr>
          <p:spPr bwMode="gray">
            <a:xfrm>
              <a:off x="0" y="3273"/>
              <a:ext cx="225" cy="226"/>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53" name="Rectangle 26">
              <a:extLst>
                <a:ext uri="{FF2B5EF4-FFF2-40B4-BE49-F238E27FC236}"/>
              </a:extLst>
            </p:cNvPr>
            <p:cNvSpPr>
              <a:spLocks noChangeArrowheads="1"/>
            </p:cNvSpPr>
            <p:nvPr/>
          </p:nvSpPr>
          <p:spPr bwMode="gray">
            <a:xfrm>
              <a:off x="0" y="3562"/>
              <a:ext cx="225" cy="228"/>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grpSp>
      <p:grpSp>
        <p:nvGrpSpPr>
          <p:cNvPr id="1029" name="Group 27"/>
          <p:cNvGrpSpPr>
            <a:grpSpLocks/>
          </p:cNvGrpSpPr>
          <p:nvPr/>
        </p:nvGrpSpPr>
        <p:grpSpPr bwMode="auto">
          <a:xfrm rot="10800000">
            <a:off x="8228013" y="22225"/>
            <a:ext cx="863600" cy="847725"/>
            <a:chOff x="0" y="2704"/>
            <a:chExt cx="1063" cy="1086"/>
          </a:xfrm>
        </p:grpSpPr>
        <p:sp>
          <p:nvSpPr>
            <p:cNvPr id="1034" name="Rectangle 28">
              <a:extLst>
                <a:ext uri="{FF2B5EF4-FFF2-40B4-BE49-F238E27FC236}"/>
              </a:extLst>
            </p:cNvPr>
            <p:cNvSpPr>
              <a:spLocks noChangeArrowheads="1"/>
            </p:cNvSpPr>
            <p:nvPr/>
          </p:nvSpPr>
          <p:spPr bwMode="gray">
            <a:xfrm>
              <a:off x="4" y="2708"/>
              <a:ext cx="225" cy="228"/>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35" name="Rectangle 29">
              <a:extLst>
                <a:ext uri="{FF2B5EF4-FFF2-40B4-BE49-F238E27FC236}"/>
              </a:extLst>
            </p:cNvPr>
            <p:cNvSpPr>
              <a:spLocks noChangeArrowheads="1"/>
            </p:cNvSpPr>
            <p:nvPr/>
          </p:nvSpPr>
          <p:spPr bwMode="gray">
            <a:xfrm>
              <a:off x="299" y="2704"/>
              <a:ext cx="225" cy="228"/>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36" name="Rectangle 30">
              <a:extLst>
                <a:ext uri="{FF2B5EF4-FFF2-40B4-BE49-F238E27FC236}"/>
              </a:extLst>
            </p:cNvPr>
            <p:cNvSpPr>
              <a:spLocks noChangeArrowheads="1"/>
            </p:cNvSpPr>
            <p:nvPr/>
          </p:nvSpPr>
          <p:spPr bwMode="gray">
            <a:xfrm>
              <a:off x="571" y="2704"/>
              <a:ext cx="225" cy="228"/>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37" name="Rectangle 31">
              <a:extLst>
                <a:ext uri="{FF2B5EF4-FFF2-40B4-BE49-F238E27FC236}"/>
              </a:extLst>
            </p:cNvPr>
            <p:cNvSpPr>
              <a:spLocks noChangeArrowheads="1"/>
            </p:cNvSpPr>
            <p:nvPr/>
          </p:nvSpPr>
          <p:spPr bwMode="gray">
            <a:xfrm>
              <a:off x="4" y="2995"/>
              <a:ext cx="225" cy="226"/>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38" name="Rectangle 32">
              <a:extLst>
                <a:ext uri="{FF2B5EF4-FFF2-40B4-BE49-F238E27FC236}"/>
              </a:extLst>
            </p:cNvPr>
            <p:cNvSpPr>
              <a:spLocks noChangeArrowheads="1"/>
            </p:cNvSpPr>
            <p:nvPr/>
          </p:nvSpPr>
          <p:spPr bwMode="gray">
            <a:xfrm>
              <a:off x="299" y="2995"/>
              <a:ext cx="225" cy="226"/>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39" name="Rectangle 33">
              <a:extLst>
                <a:ext uri="{FF2B5EF4-FFF2-40B4-BE49-F238E27FC236}"/>
              </a:extLst>
            </p:cNvPr>
            <p:cNvSpPr>
              <a:spLocks noChangeArrowheads="1"/>
            </p:cNvSpPr>
            <p:nvPr/>
          </p:nvSpPr>
          <p:spPr bwMode="gray">
            <a:xfrm>
              <a:off x="571" y="2995"/>
              <a:ext cx="225" cy="226"/>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40" name="Rectangle 34">
              <a:extLst>
                <a:ext uri="{FF2B5EF4-FFF2-40B4-BE49-F238E27FC236}"/>
              </a:extLst>
            </p:cNvPr>
            <p:cNvSpPr>
              <a:spLocks noChangeArrowheads="1"/>
            </p:cNvSpPr>
            <p:nvPr/>
          </p:nvSpPr>
          <p:spPr bwMode="gray">
            <a:xfrm>
              <a:off x="842" y="2704"/>
              <a:ext cx="225" cy="228"/>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41" name="Rectangle 35">
              <a:extLst>
                <a:ext uri="{FF2B5EF4-FFF2-40B4-BE49-F238E27FC236}"/>
              </a:extLst>
            </p:cNvPr>
            <p:cNvSpPr>
              <a:spLocks noChangeArrowheads="1"/>
            </p:cNvSpPr>
            <p:nvPr/>
          </p:nvSpPr>
          <p:spPr bwMode="gray">
            <a:xfrm>
              <a:off x="299" y="3278"/>
              <a:ext cx="225" cy="226"/>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42" name="Rectangle 36">
              <a:extLst>
                <a:ext uri="{FF2B5EF4-FFF2-40B4-BE49-F238E27FC236}"/>
              </a:extLst>
            </p:cNvPr>
            <p:cNvSpPr>
              <a:spLocks noChangeArrowheads="1"/>
            </p:cNvSpPr>
            <p:nvPr/>
          </p:nvSpPr>
          <p:spPr bwMode="gray">
            <a:xfrm>
              <a:off x="4" y="3282"/>
              <a:ext cx="225" cy="226"/>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sp>
          <p:nvSpPr>
            <p:cNvPr id="1043" name="Rectangle 37">
              <a:extLst>
                <a:ext uri="{FF2B5EF4-FFF2-40B4-BE49-F238E27FC236}"/>
              </a:extLst>
            </p:cNvPr>
            <p:cNvSpPr>
              <a:spLocks noChangeArrowheads="1"/>
            </p:cNvSpPr>
            <p:nvPr/>
          </p:nvSpPr>
          <p:spPr bwMode="gray">
            <a:xfrm>
              <a:off x="4" y="3566"/>
              <a:ext cx="225" cy="228"/>
            </a:xfrm>
            <a:prstGeom prst="rect">
              <a:avLst/>
            </a:prstGeom>
            <a:solidFill>
              <a:schemeClr val="accent1"/>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vi-VN" altLang="en-US">
                <a:cs typeface="+mn-cs"/>
              </a:endParaRPr>
            </a:p>
          </p:txBody>
        </p:sp>
      </p:grpSp>
      <p:sp>
        <p:nvSpPr>
          <p:cNvPr id="1030" name="Rectangle 3"/>
          <p:cNvSpPr>
            <a:spLocks noGrp="1" noChangeArrowheads="1"/>
          </p:cNvSpPr>
          <p:nvPr>
            <p:ph type="body" idx="1"/>
          </p:nvPr>
        </p:nvSpPr>
        <p:spPr bwMode="auto">
          <a:xfrm>
            <a:off x="457200" y="1076325"/>
            <a:ext cx="822960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5">
            <a:extLst>
              <a:ext uri="{FF2B5EF4-FFF2-40B4-BE49-F238E27FC236}"/>
            </a:extLst>
          </p:cNvPr>
          <p:cNvSpPr>
            <a:spLocks noGrp="1" noChangeArrowheads="1"/>
          </p:cNvSpPr>
          <p:nvPr>
            <p:ph type="ftr" sz="quarter" idx="3"/>
          </p:nvPr>
        </p:nvSpPr>
        <p:spPr bwMode="auto">
          <a:xfrm>
            <a:off x="7162800" y="6567488"/>
            <a:ext cx="1524000" cy="290512"/>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b="1">
                <a:latin typeface="Arial" charset="0"/>
                <a:cs typeface="+mn-cs"/>
              </a:defRPr>
            </a:lvl1pPr>
          </a:lstStyle>
          <a:p>
            <a:pPr>
              <a:defRPr/>
            </a:pPr>
            <a:r>
              <a:rPr lang="en-US"/>
              <a:t>trangtinphapluat.com</a:t>
            </a:r>
          </a:p>
        </p:txBody>
      </p:sp>
      <p:sp>
        <p:nvSpPr>
          <p:cNvPr id="3" name="Rectangle 6">
            <a:extLst>
              <a:ext uri="{FF2B5EF4-FFF2-40B4-BE49-F238E27FC236}"/>
            </a:extLst>
          </p:cNvPr>
          <p:cNvSpPr>
            <a:spLocks noGrp="1" noChangeArrowheads="1"/>
          </p:cNvSpPr>
          <p:nvPr>
            <p:ph type="sldNum" sz="quarter" idx="4"/>
          </p:nvPr>
        </p:nvSpPr>
        <p:spPr bwMode="auto">
          <a:xfrm>
            <a:off x="476250" y="6565900"/>
            <a:ext cx="609600" cy="2682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chemeClr val="tx2"/>
                </a:solidFill>
                <a:latin typeface="Verdana" panose="020B0604030504040204" pitchFamily="34" charset="0"/>
              </a:defRPr>
            </a:lvl1pPr>
          </a:lstStyle>
          <a:p>
            <a:fld id="{382CB176-BB4B-4E67-AB1A-1CC393152115}" type="slidenum">
              <a:rPr lang="en-US" altLang="en-US"/>
              <a:pPr/>
              <a:t>‹#›</a:t>
            </a:fld>
            <a:endParaRPr lang="en-US" altLang="en-US"/>
          </a:p>
        </p:txBody>
      </p:sp>
      <p:sp>
        <p:nvSpPr>
          <p:cNvPr id="1033" name="Rectangle 2"/>
          <p:cNvSpPr>
            <a:spLocks noGrp="1" noChangeArrowheads="1"/>
          </p:cNvSpPr>
          <p:nvPr>
            <p:ph type="title"/>
          </p:nvPr>
        </p:nvSpPr>
        <p:spPr bwMode="black">
          <a:xfrm>
            <a:off x="838200" y="319088"/>
            <a:ext cx="73914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4151"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hf hdr="0" ftr="0" dt="0"/>
  <p:txStyles>
    <p:titleStyle>
      <a:lvl1pPr algn="ctr" rtl="0" eaLnBrk="1" fontAlgn="base" hangingPunct="1">
        <a:spcBef>
          <a:spcPct val="0"/>
        </a:spcBef>
        <a:spcAft>
          <a:spcPct val="0"/>
        </a:spcAft>
        <a:defRPr sz="3600" b="1">
          <a:solidFill>
            <a:schemeClr val="bg1"/>
          </a:solidFill>
          <a:latin typeface="+mj-lt"/>
          <a:ea typeface="+mj-ea"/>
          <a:cs typeface="+mj-cs"/>
        </a:defRPr>
      </a:lvl1pPr>
      <a:lvl2pPr algn="ctr" rtl="0" eaLnBrk="1" fontAlgn="base" hangingPunct="1">
        <a:spcBef>
          <a:spcPct val="0"/>
        </a:spcBef>
        <a:spcAft>
          <a:spcPct val="0"/>
        </a:spcAft>
        <a:defRPr sz="3600" b="1">
          <a:solidFill>
            <a:schemeClr val="bg1"/>
          </a:solidFill>
          <a:latin typeface="Arial" charset="0"/>
        </a:defRPr>
      </a:lvl2pPr>
      <a:lvl3pPr algn="ctr" rtl="0" eaLnBrk="1" fontAlgn="base" hangingPunct="1">
        <a:spcBef>
          <a:spcPct val="0"/>
        </a:spcBef>
        <a:spcAft>
          <a:spcPct val="0"/>
        </a:spcAft>
        <a:defRPr sz="3600" b="1">
          <a:solidFill>
            <a:schemeClr val="bg1"/>
          </a:solidFill>
          <a:latin typeface="Arial" charset="0"/>
        </a:defRPr>
      </a:lvl3pPr>
      <a:lvl4pPr algn="ctr" rtl="0" eaLnBrk="1" fontAlgn="base" hangingPunct="1">
        <a:spcBef>
          <a:spcPct val="0"/>
        </a:spcBef>
        <a:spcAft>
          <a:spcPct val="0"/>
        </a:spcAft>
        <a:defRPr sz="3600" b="1">
          <a:solidFill>
            <a:schemeClr val="bg1"/>
          </a:solidFill>
          <a:latin typeface="Arial" charset="0"/>
        </a:defRPr>
      </a:lvl4pPr>
      <a:lvl5pPr algn="ctr" rtl="0" eaLnBrk="1" fontAlgn="base" hangingPunct="1">
        <a:spcBef>
          <a:spcPct val="0"/>
        </a:spcBef>
        <a:spcAft>
          <a:spcPct val="0"/>
        </a:spcAft>
        <a:defRPr sz="3600" b="1">
          <a:solidFill>
            <a:schemeClr val="bg1"/>
          </a:solidFill>
          <a:latin typeface="Arial" charset="0"/>
        </a:defRPr>
      </a:lvl5pPr>
      <a:lvl6pPr marL="457200" algn="ctr" rtl="0" eaLnBrk="1" fontAlgn="base" hangingPunct="1">
        <a:spcBef>
          <a:spcPct val="0"/>
        </a:spcBef>
        <a:spcAft>
          <a:spcPct val="0"/>
        </a:spcAft>
        <a:defRPr sz="3600" b="1">
          <a:solidFill>
            <a:schemeClr val="bg1"/>
          </a:solidFill>
          <a:latin typeface="Arial" charset="0"/>
        </a:defRPr>
      </a:lvl6pPr>
      <a:lvl7pPr marL="914400" algn="ctr" rtl="0" eaLnBrk="1" fontAlgn="base" hangingPunct="1">
        <a:spcBef>
          <a:spcPct val="0"/>
        </a:spcBef>
        <a:spcAft>
          <a:spcPct val="0"/>
        </a:spcAft>
        <a:defRPr sz="3600" b="1">
          <a:solidFill>
            <a:schemeClr val="bg1"/>
          </a:solidFill>
          <a:latin typeface="Arial" charset="0"/>
        </a:defRPr>
      </a:lvl7pPr>
      <a:lvl8pPr marL="1371600" algn="ctr" rtl="0" eaLnBrk="1" fontAlgn="base" hangingPunct="1">
        <a:spcBef>
          <a:spcPct val="0"/>
        </a:spcBef>
        <a:spcAft>
          <a:spcPct val="0"/>
        </a:spcAft>
        <a:defRPr sz="3600" b="1">
          <a:solidFill>
            <a:schemeClr val="bg1"/>
          </a:solidFill>
          <a:latin typeface="Arial" charset="0"/>
        </a:defRPr>
      </a:lvl8pPr>
      <a:lvl9pPr marL="1828800" algn="ctr" rtl="0" eaLnBrk="1" fontAlgn="base" hangingPunct="1">
        <a:spcBef>
          <a:spcPct val="0"/>
        </a:spcBef>
        <a:spcAft>
          <a:spcPct val="0"/>
        </a:spcAft>
        <a:defRPr sz="3600" b="1">
          <a:solidFill>
            <a:schemeClr val="bg1"/>
          </a:solidFill>
          <a:latin typeface="Arial" charset="0"/>
        </a:defRPr>
      </a:lvl9pPr>
    </p:titleStyle>
    <p:bodyStyle>
      <a:lvl1pPr marL="342900" indent="-342900" algn="l" rtl="0" eaLnBrk="1" fontAlgn="base" hangingPunct="1">
        <a:spcBef>
          <a:spcPct val="20000"/>
        </a:spcBef>
        <a:spcAft>
          <a:spcPct val="0"/>
        </a:spcAft>
        <a:buClr>
          <a:schemeClr val="hlink"/>
        </a:buClr>
        <a:buFont typeface="Wingdings" panose="05000000000000000000" pitchFamily="2" charset="2"/>
        <a:buChar char="v"/>
        <a:defRPr sz="3200" b="1">
          <a:solidFill>
            <a:schemeClr val="accent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anose="05000000000000000000"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43.gif"/></Relationships>
</file>

<file path=ppt/slides/_rels/slide101.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89.jpeg"/></Relationships>
</file>

<file path=ppt/slides/_rels/slide102.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110.jpeg"/></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0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27.png"/></Relationships>
</file>

<file path=ppt/slides/_rels/slide10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0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10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1.jpeg"/><Relationship Id="rId4" Type="http://schemas.openxmlformats.org/officeDocument/2006/relationships/image" Target="../media/image150.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11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11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hyperlink" Target="http://vietnamnet.vn/vn/thoi-su/rung-dong-pha-duong-day-a-hau-dien-vien-ban-dam-khung-nhat-vn-474568.html"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128.png"/><Relationship Id="rId5" Type="http://schemas.openxmlformats.org/officeDocument/2006/relationships/diagramQuickStyle" Target="../diagrams/quickStyle4.xml"/><Relationship Id="rId10" Type="http://schemas.openxmlformats.org/officeDocument/2006/relationships/image" Target="../media/image127.png"/><Relationship Id="rId4" Type="http://schemas.openxmlformats.org/officeDocument/2006/relationships/diagramLayout" Target="../diagrams/layout4.xml"/><Relationship Id="rId9" Type="http://schemas.openxmlformats.org/officeDocument/2006/relationships/image" Target="../media/image126.png"/></Relationships>
</file>

<file path=ppt/slides/_rels/slide9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9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9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9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41.jpeg"/><Relationship Id="rId4" Type="http://schemas.openxmlformats.org/officeDocument/2006/relationships/diagramLayout" Target="../diagrams/layout5.xml"/><Relationship Id="rId9" Type="http://schemas.openxmlformats.org/officeDocument/2006/relationships/image" Target="../media/image1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Luat an ninh mang\slide bai giang luat an ninh ma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Slide Number Placeholder 2"/>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C1D074C-FF6D-4F23-8E29-35B9DA9E8356}" type="slidenum">
              <a:rPr lang="en-US" altLang="en-US">
                <a:solidFill>
                  <a:schemeClr val="tx2"/>
                </a:solidFill>
                <a:latin typeface="Verdana" panose="020B0604030504040204" pitchFamily="34" charset="0"/>
              </a:rPr>
              <a:pPr eaLnBrk="1" hangingPunct="1"/>
              <a:t>1</a:t>
            </a:fld>
            <a:endParaRPr lang="en-US" altLang="en-US">
              <a:solidFill>
                <a:schemeClr val="tx2"/>
              </a:solidFill>
              <a:latin typeface="Verdana" panose="020B0604030504040204" pitchFamily="34" charset="0"/>
            </a:endParaRPr>
          </a:p>
        </p:txBody>
      </p:sp>
      <p:sp>
        <p:nvSpPr>
          <p:cNvPr id="3076" name="TextBox 1"/>
          <p:cNvSpPr txBox="1">
            <a:spLocks noChangeArrowheads="1"/>
          </p:cNvSpPr>
          <p:nvPr/>
        </p:nvSpPr>
        <p:spPr bwMode="auto">
          <a:xfrm>
            <a:off x="30163" y="2895600"/>
            <a:ext cx="9113837" cy="120032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smtClean="0">
                <a:solidFill>
                  <a:schemeClr val="tx1">
                    <a:lumMod val="75000"/>
                  </a:schemeClr>
                </a:solidFill>
              </a:rPr>
              <a:t>LUẬT </a:t>
            </a:r>
            <a:r>
              <a:rPr lang="en-US" altLang="en-US" sz="3600" b="1" dirty="0">
                <a:solidFill>
                  <a:schemeClr val="tx1">
                    <a:lumMod val="75000"/>
                  </a:schemeClr>
                </a:solidFill>
              </a:rPr>
              <a:t>AN NINH </a:t>
            </a:r>
            <a:r>
              <a:rPr lang="en-US" altLang="en-US" sz="3600" b="1" dirty="0" smtClean="0">
                <a:solidFill>
                  <a:schemeClr val="tx1">
                    <a:lumMod val="75000"/>
                  </a:schemeClr>
                </a:solidFill>
              </a:rPr>
              <a:t>MẠNG VÀ VĂN HÓA ỨNG XỬ TRÊN KHÔNG GIAN MẠNG</a:t>
            </a:r>
            <a:endParaRPr lang="en-US" altLang="en-US" sz="3600" b="1" dirty="0">
              <a:solidFill>
                <a:schemeClr val="tx1">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57D353C-7B3A-4DC8-B2C6-92343D12E6A6}" type="slidenum">
              <a:rPr lang="en-US" altLang="en-US">
                <a:solidFill>
                  <a:schemeClr val="tx2"/>
                </a:solidFill>
                <a:latin typeface="Verdana" panose="020B0604030504040204" pitchFamily="34" charset="0"/>
              </a:rPr>
              <a:pPr eaLnBrk="1" hangingPunct="1"/>
              <a:t>10</a:t>
            </a:fld>
            <a:endParaRPr lang="en-US" altLang="en-US">
              <a:solidFill>
                <a:schemeClr val="tx2"/>
              </a:solidFill>
              <a:latin typeface="Verdana" panose="020B0604030504040204" pitchFamily="34" charset="0"/>
            </a:endParaRPr>
          </a:p>
        </p:txBody>
      </p:sp>
      <p:sp>
        <p:nvSpPr>
          <p:cNvPr id="12291" name="Text Box 4"/>
          <p:cNvSpPr txBox="1">
            <a:spLocks noChangeArrowheads="1"/>
          </p:cNvSpPr>
          <p:nvPr/>
        </p:nvSpPr>
        <p:spPr bwMode="auto">
          <a:xfrm>
            <a:off x="0" y="954088"/>
            <a:ext cx="8977313" cy="13239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1600" b="1" dirty="0" err="1">
                <a:solidFill>
                  <a:srgbClr val="FF0066"/>
                </a:solidFill>
              </a:rPr>
              <a:t>Tính</a:t>
            </a:r>
            <a:r>
              <a:rPr lang="en-US" altLang="en-US" sz="1600" b="1" dirty="0">
                <a:solidFill>
                  <a:srgbClr val="FF0066"/>
                </a:solidFill>
              </a:rPr>
              <a:t> </a:t>
            </a:r>
            <a:r>
              <a:rPr lang="en-US" altLang="en-US" sz="1600" b="1" dirty="0" err="1">
                <a:solidFill>
                  <a:srgbClr val="FF0066"/>
                </a:solidFill>
              </a:rPr>
              <a:t>đến</a:t>
            </a:r>
            <a:r>
              <a:rPr lang="en-US" altLang="en-US" sz="1600" b="1" dirty="0">
                <a:solidFill>
                  <a:srgbClr val="FF0066"/>
                </a:solidFill>
              </a:rPr>
              <a:t> </a:t>
            </a:r>
            <a:r>
              <a:rPr lang="en-US" altLang="en-US" sz="1600" b="1" dirty="0" err="1">
                <a:solidFill>
                  <a:srgbClr val="FF0066"/>
                </a:solidFill>
              </a:rPr>
              <a:t>năm</a:t>
            </a:r>
            <a:r>
              <a:rPr lang="en-US" altLang="en-US" sz="1600" b="1" dirty="0">
                <a:solidFill>
                  <a:srgbClr val="FF0066"/>
                </a:solidFill>
              </a:rPr>
              <a:t> 2021, </a:t>
            </a:r>
            <a:r>
              <a:rPr lang="en-US" altLang="en-US" sz="1600" b="1" dirty="0" err="1">
                <a:solidFill>
                  <a:srgbClr val="FF0066"/>
                </a:solidFill>
              </a:rPr>
              <a:t>Việt</a:t>
            </a:r>
            <a:r>
              <a:rPr lang="en-US" altLang="en-US" sz="1600" b="1" dirty="0">
                <a:solidFill>
                  <a:srgbClr val="FF0066"/>
                </a:solidFill>
              </a:rPr>
              <a:t> Nam </a:t>
            </a:r>
            <a:r>
              <a:rPr lang="en-US" altLang="en-US" sz="1600" b="1" dirty="0" err="1">
                <a:solidFill>
                  <a:srgbClr val="FF0066"/>
                </a:solidFill>
              </a:rPr>
              <a:t>có</a:t>
            </a:r>
            <a:r>
              <a:rPr lang="en-US" altLang="en-US" sz="1600" b="1" dirty="0">
                <a:solidFill>
                  <a:srgbClr val="FF0066"/>
                </a:solidFill>
              </a:rPr>
              <a:t> 68/96 </a:t>
            </a:r>
            <a:r>
              <a:rPr lang="en-US" altLang="en-US" sz="1600" b="1" dirty="0" err="1">
                <a:solidFill>
                  <a:srgbClr val="FF0066"/>
                </a:solidFill>
              </a:rPr>
              <a:t>triệu</a:t>
            </a:r>
            <a:r>
              <a:rPr lang="en-US" altLang="en-US" sz="1600" b="1" dirty="0">
                <a:solidFill>
                  <a:srgbClr val="FF0066"/>
                </a:solidFill>
              </a:rPr>
              <a:t> </a:t>
            </a:r>
            <a:r>
              <a:rPr lang="en-US" altLang="en-US" sz="1600" b="1" dirty="0" err="1">
                <a:solidFill>
                  <a:srgbClr val="FF0066"/>
                </a:solidFill>
              </a:rPr>
              <a:t>người</a:t>
            </a:r>
            <a:r>
              <a:rPr lang="en-US" altLang="en-US" sz="1600" b="1" dirty="0">
                <a:solidFill>
                  <a:srgbClr val="FF0066"/>
                </a:solidFill>
              </a:rPr>
              <a:t> </a:t>
            </a:r>
            <a:r>
              <a:rPr lang="en-US" altLang="en-US" sz="1600" b="1" dirty="0" err="1">
                <a:solidFill>
                  <a:srgbClr val="FF0066"/>
                </a:solidFill>
              </a:rPr>
              <a:t>dùng</a:t>
            </a:r>
            <a:r>
              <a:rPr lang="en-US" altLang="en-US" sz="1600" b="1" dirty="0">
                <a:solidFill>
                  <a:srgbClr val="FF0066"/>
                </a:solidFill>
              </a:rPr>
              <a:t> internet, </a:t>
            </a:r>
            <a:r>
              <a:rPr lang="en-US" altLang="en-US" sz="1600" b="1" dirty="0" err="1">
                <a:solidFill>
                  <a:srgbClr val="FF0066"/>
                </a:solidFill>
              </a:rPr>
              <a:t>tăng</a:t>
            </a:r>
            <a:r>
              <a:rPr lang="en-US" altLang="en-US" sz="1600" b="1" dirty="0">
                <a:solidFill>
                  <a:srgbClr val="FF0066"/>
                </a:solidFill>
              </a:rPr>
              <a:t> 6,2 </a:t>
            </a:r>
            <a:r>
              <a:rPr lang="en-US" altLang="en-US" sz="1600" b="1" dirty="0" err="1">
                <a:solidFill>
                  <a:srgbClr val="FF0066"/>
                </a:solidFill>
              </a:rPr>
              <a:t>triệu</a:t>
            </a:r>
            <a:r>
              <a:rPr lang="en-US" altLang="en-US" sz="1600" b="1" dirty="0">
                <a:solidFill>
                  <a:srgbClr val="FF0066"/>
                </a:solidFill>
              </a:rPr>
              <a:t> </a:t>
            </a:r>
            <a:r>
              <a:rPr lang="en-US" altLang="en-US" sz="1600" b="1" dirty="0" err="1">
                <a:solidFill>
                  <a:srgbClr val="FF0066"/>
                </a:solidFill>
              </a:rPr>
              <a:t>người</a:t>
            </a:r>
            <a:r>
              <a:rPr lang="en-US" altLang="en-US" sz="1600" b="1" dirty="0">
                <a:solidFill>
                  <a:srgbClr val="FF0066"/>
                </a:solidFill>
              </a:rPr>
              <a:t> so </a:t>
            </a:r>
            <a:r>
              <a:rPr lang="en-US" altLang="en-US" sz="1600" b="1" dirty="0" err="1">
                <a:solidFill>
                  <a:srgbClr val="FF0066"/>
                </a:solidFill>
              </a:rPr>
              <a:t>với</a:t>
            </a:r>
            <a:r>
              <a:rPr lang="en-US" altLang="en-US" sz="1600" b="1" dirty="0">
                <a:solidFill>
                  <a:srgbClr val="FF0066"/>
                </a:solidFill>
              </a:rPr>
              <a:t> 2019. </a:t>
            </a:r>
            <a:r>
              <a:rPr lang="en-US" altLang="en-US" sz="1600" b="1" dirty="0" err="1">
                <a:solidFill>
                  <a:srgbClr val="FF0066"/>
                </a:solidFill>
              </a:rPr>
              <a:t>Việt</a:t>
            </a:r>
            <a:r>
              <a:rPr lang="en-US" altLang="en-US" sz="1600" b="1" dirty="0">
                <a:solidFill>
                  <a:srgbClr val="FF0066"/>
                </a:solidFill>
              </a:rPr>
              <a:t> Nam </a:t>
            </a:r>
            <a:r>
              <a:rPr lang="en-US" altLang="en-US" sz="1600" b="1" dirty="0" err="1">
                <a:solidFill>
                  <a:srgbClr val="FF0066"/>
                </a:solidFill>
              </a:rPr>
              <a:t>xếp</a:t>
            </a:r>
            <a:r>
              <a:rPr lang="en-US" altLang="en-US" sz="1600" b="1" dirty="0">
                <a:solidFill>
                  <a:srgbClr val="FF0066"/>
                </a:solidFill>
              </a:rPr>
              <a:t> </a:t>
            </a:r>
            <a:r>
              <a:rPr lang="en-US" altLang="en-US" sz="1600" b="1" dirty="0" err="1">
                <a:solidFill>
                  <a:srgbClr val="FF0066"/>
                </a:solidFill>
              </a:rPr>
              <a:t>thứ</a:t>
            </a:r>
            <a:r>
              <a:rPr lang="en-US" altLang="en-US" sz="1600" b="1" dirty="0">
                <a:solidFill>
                  <a:srgbClr val="FF0066"/>
                </a:solidFill>
              </a:rPr>
              <a:t> 7 </a:t>
            </a:r>
            <a:r>
              <a:rPr lang="en-US" altLang="en-US" sz="1600" b="1" dirty="0" err="1">
                <a:solidFill>
                  <a:srgbClr val="FF0066"/>
                </a:solidFill>
              </a:rPr>
              <a:t>với</a:t>
            </a:r>
            <a:r>
              <a:rPr lang="en-US" altLang="en-US" sz="1600" b="1" dirty="0">
                <a:solidFill>
                  <a:srgbClr val="FF0066"/>
                </a:solidFill>
              </a:rPr>
              <a:t> </a:t>
            </a:r>
            <a:r>
              <a:rPr lang="en-US" altLang="en-US" sz="1600" b="1" u="sng" dirty="0">
                <a:solidFill>
                  <a:srgbClr val="FF0066"/>
                </a:solidFill>
              </a:rPr>
              <a:t>58 </a:t>
            </a:r>
            <a:r>
              <a:rPr lang="en-US" altLang="en-US" sz="1600" b="1" u="sng" dirty="0" err="1">
                <a:solidFill>
                  <a:srgbClr val="FF0066"/>
                </a:solidFill>
              </a:rPr>
              <a:t>triệu</a:t>
            </a:r>
            <a:r>
              <a:rPr lang="en-US" altLang="en-US" sz="1600" b="1" u="sng" dirty="0">
                <a:solidFill>
                  <a:srgbClr val="FF0066"/>
                </a:solidFill>
              </a:rPr>
              <a:t> </a:t>
            </a:r>
            <a:r>
              <a:rPr lang="en-US" altLang="en-US" sz="1600" b="1" u="sng" dirty="0" err="1">
                <a:solidFill>
                  <a:srgbClr val="FF0066"/>
                </a:solidFill>
              </a:rPr>
              <a:t>người</a:t>
            </a:r>
            <a:r>
              <a:rPr lang="en-US" altLang="en-US" sz="1600" b="1" u="sng" dirty="0">
                <a:solidFill>
                  <a:srgbClr val="FF0066"/>
                </a:solidFill>
              </a:rPr>
              <a:t> </a:t>
            </a:r>
            <a:r>
              <a:rPr lang="en-US" altLang="en-US" sz="1600" b="1" u="sng" dirty="0" err="1">
                <a:solidFill>
                  <a:srgbClr val="FF0066"/>
                </a:solidFill>
              </a:rPr>
              <a:t>dùng</a:t>
            </a:r>
            <a:r>
              <a:rPr lang="en-US" altLang="en-US" sz="1600" b="1" u="sng" dirty="0">
                <a:solidFill>
                  <a:srgbClr val="FF0066"/>
                </a:solidFill>
              </a:rPr>
              <a:t> Facebook</a:t>
            </a:r>
            <a:r>
              <a:rPr lang="en-US" altLang="en-US" sz="1600" b="1" dirty="0">
                <a:solidFill>
                  <a:srgbClr val="FF0066"/>
                </a:solidFill>
              </a:rPr>
              <a:t>. </a:t>
            </a:r>
            <a:r>
              <a:rPr lang="en-US" altLang="en-US" sz="1600" b="1" dirty="0" err="1">
                <a:solidFill>
                  <a:srgbClr val="FF0066"/>
                </a:solidFill>
              </a:rPr>
              <a:t>Lượng</a:t>
            </a:r>
            <a:r>
              <a:rPr lang="en-US" altLang="en-US" sz="1600" b="1" dirty="0">
                <a:solidFill>
                  <a:srgbClr val="FF0066"/>
                </a:solidFill>
              </a:rPr>
              <a:t> </a:t>
            </a:r>
            <a:r>
              <a:rPr lang="en-US" altLang="en-US" sz="1600" b="1" dirty="0" err="1">
                <a:solidFill>
                  <a:srgbClr val="FF0066"/>
                </a:solidFill>
              </a:rPr>
              <a:t>người</a:t>
            </a:r>
            <a:r>
              <a:rPr lang="en-US" altLang="en-US" sz="1600" b="1" dirty="0">
                <a:solidFill>
                  <a:srgbClr val="FF0066"/>
                </a:solidFill>
              </a:rPr>
              <a:t> </a:t>
            </a:r>
            <a:r>
              <a:rPr lang="en-US" altLang="en-US" sz="1600" b="1" dirty="0" err="1">
                <a:solidFill>
                  <a:srgbClr val="FF0066"/>
                </a:solidFill>
              </a:rPr>
              <a:t>dùng</a:t>
            </a:r>
            <a:r>
              <a:rPr lang="en-US" altLang="en-US" sz="1600" b="1" dirty="0">
                <a:solidFill>
                  <a:srgbClr val="FF0066"/>
                </a:solidFill>
              </a:rPr>
              <a:t> Facebook </a:t>
            </a:r>
            <a:r>
              <a:rPr lang="en-US" altLang="en-US" sz="1600" b="1" dirty="0" err="1">
                <a:solidFill>
                  <a:srgbClr val="FF0066"/>
                </a:solidFill>
              </a:rPr>
              <a:t>tăng</a:t>
            </a:r>
            <a:r>
              <a:rPr lang="en-US" altLang="en-US" sz="1600" b="1" dirty="0">
                <a:solidFill>
                  <a:srgbClr val="FF0066"/>
                </a:solidFill>
              </a:rPr>
              <a:t> 9 </a:t>
            </a:r>
            <a:r>
              <a:rPr lang="en-US" altLang="en-US" sz="1600" b="1" dirty="0" err="1">
                <a:solidFill>
                  <a:srgbClr val="FF0066"/>
                </a:solidFill>
              </a:rPr>
              <a:t>lần</a:t>
            </a:r>
            <a:r>
              <a:rPr lang="en-US" altLang="en-US" sz="1600" b="1" dirty="0">
                <a:solidFill>
                  <a:srgbClr val="FF0066"/>
                </a:solidFill>
              </a:rPr>
              <a:t> so </a:t>
            </a:r>
            <a:r>
              <a:rPr lang="en-US" altLang="en-US" sz="1600" b="1" dirty="0" err="1">
                <a:solidFill>
                  <a:srgbClr val="FF0066"/>
                </a:solidFill>
              </a:rPr>
              <a:t>với</a:t>
            </a:r>
            <a:r>
              <a:rPr lang="en-US" altLang="en-US" sz="1600" b="1" dirty="0">
                <a:solidFill>
                  <a:srgbClr val="FF0066"/>
                </a:solidFill>
              </a:rPr>
              <a:t> </a:t>
            </a:r>
            <a:r>
              <a:rPr lang="en-US" altLang="en-US" sz="1600" b="1" dirty="0" err="1">
                <a:solidFill>
                  <a:srgbClr val="FF0066"/>
                </a:solidFill>
              </a:rPr>
              <a:t>tốc</a:t>
            </a:r>
            <a:r>
              <a:rPr lang="en-US" altLang="en-US" sz="1600" b="1" dirty="0">
                <a:solidFill>
                  <a:srgbClr val="FF0066"/>
                </a:solidFill>
              </a:rPr>
              <a:t> </a:t>
            </a:r>
            <a:r>
              <a:rPr lang="en-US" altLang="en-US" sz="1600" b="1" dirty="0" err="1">
                <a:solidFill>
                  <a:srgbClr val="FF0066"/>
                </a:solidFill>
              </a:rPr>
              <a:t>độ</a:t>
            </a:r>
            <a:r>
              <a:rPr lang="en-US" altLang="en-US" sz="1600" b="1" dirty="0">
                <a:solidFill>
                  <a:srgbClr val="FF0066"/>
                </a:solidFill>
              </a:rPr>
              <a:t> </a:t>
            </a:r>
            <a:r>
              <a:rPr lang="en-US" altLang="en-US" sz="1600" b="1" dirty="0" err="1">
                <a:solidFill>
                  <a:srgbClr val="FF0066"/>
                </a:solidFill>
              </a:rPr>
              <a:t>tăng</a:t>
            </a:r>
            <a:r>
              <a:rPr lang="en-US" altLang="en-US" sz="1600" b="1" dirty="0">
                <a:solidFill>
                  <a:srgbClr val="FF0066"/>
                </a:solidFill>
              </a:rPr>
              <a:t> </a:t>
            </a:r>
            <a:r>
              <a:rPr lang="en-US" altLang="en-US" sz="1600" b="1" dirty="0" err="1">
                <a:solidFill>
                  <a:srgbClr val="FF0066"/>
                </a:solidFill>
              </a:rPr>
              <a:t>dân</a:t>
            </a:r>
            <a:r>
              <a:rPr lang="en-US" altLang="en-US" sz="1600" b="1" dirty="0">
                <a:solidFill>
                  <a:srgbClr val="FF0066"/>
                </a:solidFill>
              </a:rPr>
              <a:t> </a:t>
            </a:r>
            <a:r>
              <a:rPr lang="en-US" altLang="en-US" sz="1600" b="1" dirty="0" err="1">
                <a:solidFill>
                  <a:srgbClr val="FF0066"/>
                </a:solidFill>
              </a:rPr>
              <a:t>số</a:t>
            </a:r>
            <a:r>
              <a:rPr lang="en-US" altLang="en-US" sz="1600" b="1" dirty="0">
                <a:solidFill>
                  <a:srgbClr val="FF0066"/>
                </a:solidFill>
              </a:rPr>
              <a:t>. 60% </a:t>
            </a:r>
            <a:r>
              <a:rPr lang="en-US" altLang="en-US" sz="1600" b="1" dirty="0" err="1">
                <a:solidFill>
                  <a:srgbClr val="FF0066"/>
                </a:solidFill>
              </a:rPr>
              <a:t>số</a:t>
            </a:r>
            <a:r>
              <a:rPr lang="en-US" altLang="en-US" sz="1600" b="1" dirty="0">
                <a:solidFill>
                  <a:srgbClr val="FF0066"/>
                </a:solidFill>
              </a:rPr>
              <a:t> </a:t>
            </a:r>
            <a:r>
              <a:rPr lang="en-US" altLang="en-US" sz="1600" b="1" dirty="0" err="1">
                <a:solidFill>
                  <a:srgbClr val="FF0066"/>
                </a:solidFill>
              </a:rPr>
              <a:t>vụ</a:t>
            </a:r>
            <a:r>
              <a:rPr lang="en-US" altLang="en-US" sz="1600" b="1" dirty="0">
                <a:solidFill>
                  <a:srgbClr val="FF0066"/>
                </a:solidFill>
              </a:rPr>
              <a:t> </a:t>
            </a:r>
            <a:r>
              <a:rPr lang="en-US" altLang="en-US" sz="1600" b="1" dirty="0" err="1">
                <a:solidFill>
                  <a:srgbClr val="FF0066"/>
                </a:solidFill>
              </a:rPr>
              <a:t>lừa</a:t>
            </a:r>
            <a:r>
              <a:rPr lang="en-US" altLang="en-US" sz="1600" b="1" dirty="0">
                <a:solidFill>
                  <a:srgbClr val="FF0066"/>
                </a:solidFill>
              </a:rPr>
              <a:t> </a:t>
            </a:r>
            <a:r>
              <a:rPr lang="en-US" altLang="en-US" sz="1600" b="1" dirty="0" err="1">
                <a:solidFill>
                  <a:srgbClr val="FF0066"/>
                </a:solidFill>
              </a:rPr>
              <a:t>đảo</a:t>
            </a:r>
            <a:r>
              <a:rPr lang="en-US" altLang="en-US" sz="1600" b="1" dirty="0">
                <a:solidFill>
                  <a:srgbClr val="FF0066"/>
                </a:solidFill>
              </a:rPr>
              <a:t> </a:t>
            </a:r>
            <a:r>
              <a:rPr lang="en-US" altLang="en-US" sz="1600" b="1" dirty="0" err="1">
                <a:solidFill>
                  <a:srgbClr val="FF0066"/>
                </a:solidFill>
              </a:rPr>
              <a:t>trên</a:t>
            </a:r>
            <a:r>
              <a:rPr lang="en-US" altLang="en-US" sz="1600" b="1" dirty="0">
                <a:solidFill>
                  <a:srgbClr val="FF0066"/>
                </a:solidFill>
              </a:rPr>
              <a:t> </a:t>
            </a:r>
            <a:r>
              <a:rPr lang="en-US" altLang="en-US" sz="1600" b="1" dirty="0" err="1">
                <a:solidFill>
                  <a:srgbClr val="FF0066"/>
                </a:solidFill>
              </a:rPr>
              <a:t>mạng</a:t>
            </a:r>
            <a:r>
              <a:rPr lang="en-US" altLang="en-US" sz="1600" b="1" dirty="0">
                <a:solidFill>
                  <a:srgbClr val="FF0066"/>
                </a:solidFill>
              </a:rPr>
              <a:t> </a:t>
            </a:r>
            <a:r>
              <a:rPr lang="en-US" altLang="en-US" sz="1600" b="1" dirty="0" err="1">
                <a:solidFill>
                  <a:srgbClr val="FF0066"/>
                </a:solidFill>
              </a:rPr>
              <a:t>xã</a:t>
            </a:r>
            <a:r>
              <a:rPr lang="en-US" altLang="en-US" sz="1600" b="1" dirty="0">
                <a:solidFill>
                  <a:srgbClr val="FF0066"/>
                </a:solidFill>
              </a:rPr>
              <a:t> </a:t>
            </a:r>
            <a:r>
              <a:rPr lang="en-US" altLang="en-US" sz="1600" b="1" dirty="0" err="1">
                <a:solidFill>
                  <a:srgbClr val="FF0066"/>
                </a:solidFill>
              </a:rPr>
              <a:t>hội</a:t>
            </a:r>
            <a:r>
              <a:rPr lang="en-US" altLang="en-US" sz="1600" b="1" dirty="0">
                <a:solidFill>
                  <a:srgbClr val="FF0066"/>
                </a:solidFill>
              </a:rPr>
              <a:t> </a:t>
            </a:r>
            <a:r>
              <a:rPr lang="en-US" altLang="en-US" sz="1600" b="1" dirty="0" err="1">
                <a:solidFill>
                  <a:srgbClr val="FF0066"/>
                </a:solidFill>
              </a:rPr>
              <a:t>bằng</a:t>
            </a:r>
            <a:r>
              <a:rPr lang="en-US" altLang="en-US" sz="1600" b="1" dirty="0">
                <a:solidFill>
                  <a:srgbClr val="FF0066"/>
                </a:solidFill>
              </a:rPr>
              <a:t> </a:t>
            </a:r>
            <a:r>
              <a:rPr lang="en-US" altLang="en-US" sz="1600" b="1" dirty="0" err="1">
                <a:solidFill>
                  <a:srgbClr val="FF0066"/>
                </a:solidFill>
              </a:rPr>
              <a:t>tài</a:t>
            </a:r>
            <a:r>
              <a:rPr lang="en-US" altLang="en-US" sz="1600" b="1" dirty="0">
                <a:solidFill>
                  <a:srgbClr val="FF0066"/>
                </a:solidFill>
              </a:rPr>
              <a:t> </a:t>
            </a:r>
            <a:r>
              <a:rPr lang="en-US" altLang="en-US" sz="1600" b="1" dirty="0" err="1">
                <a:solidFill>
                  <a:srgbClr val="FF0066"/>
                </a:solidFill>
              </a:rPr>
              <a:t>khoản</a:t>
            </a:r>
            <a:r>
              <a:rPr lang="en-US" altLang="en-US" sz="1600" b="1" dirty="0">
                <a:solidFill>
                  <a:srgbClr val="FF0066"/>
                </a:solidFill>
              </a:rPr>
              <a:t> </a:t>
            </a:r>
            <a:r>
              <a:rPr lang="en-US" altLang="en-US" sz="1600" b="1" dirty="0" err="1">
                <a:solidFill>
                  <a:srgbClr val="FF0066"/>
                </a:solidFill>
              </a:rPr>
              <a:t>facebook</a:t>
            </a:r>
            <a:r>
              <a:rPr lang="en-US" altLang="en-US" sz="1600" b="1" dirty="0">
                <a:solidFill>
                  <a:srgbClr val="FF0066"/>
                </a:solidFill>
              </a:rPr>
              <a:t>. 420.000 </a:t>
            </a:r>
            <a:r>
              <a:rPr lang="en-US" altLang="en-US" sz="1600" b="1" dirty="0" err="1">
                <a:solidFill>
                  <a:srgbClr val="FF0066"/>
                </a:solidFill>
              </a:rPr>
              <a:t>tài</a:t>
            </a:r>
            <a:r>
              <a:rPr lang="en-US" altLang="en-US" sz="1600" b="1" dirty="0">
                <a:solidFill>
                  <a:srgbClr val="FF0066"/>
                </a:solidFill>
              </a:rPr>
              <a:t> </a:t>
            </a:r>
            <a:r>
              <a:rPr lang="en-US" altLang="en-US" sz="1600" b="1" dirty="0" err="1">
                <a:solidFill>
                  <a:srgbClr val="FF0066"/>
                </a:solidFill>
              </a:rPr>
              <a:t>khoản</a:t>
            </a:r>
            <a:r>
              <a:rPr lang="en-US" altLang="en-US" sz="1600" b="1" dirty="0">
                <a:solidFill>
                  <a:srgbClr val="FF0066"/>
                </a:solidFill>
              </a:rPr>
              <a:t> </a:t>
            </a:r>
            <a:r>
              <a:rPr lang="en-US" altLang="en-US" sz="1600" b="1" dirty="0" err="1">
                <a:solidFill>
                  <a:srgbClr val="FF0066"/>
                </a:solidFill>
              </a:rPr>
              <a:t>facebook</a:t>
            </a:r>
            <a:r>
              <a:rPr lang="en-US" altLang="en-US" sz="1600" b="1" dirty="0">
                <a:solidFill>
                  <a:srgbClr val="FF0066"/>
                </a:solidFill>
              </a:rPr>
              <a:t> ở VN </a:t>
            </a:r>
            <a:r>
              <a:rPr lang="en-US" altLang="en-US" sz="1600" b="1" dirty="0" err="1">
                <a:solidFill>
                  <a:srgbClr val="FF0066"/>
                </a:solidFill>
              </a:rPr>
              <a:t>bị</a:t>
            </a:r>
            <a:r>
              <a:rPr lang="en-US" altLang="en-US" sz="1600" b="1" dirty="0">
                <a:solidFill>
                  <a:srgbClr val="FF0066"/>
                </a:solidFill>
              </a:rPr>
              <a:t> </a:t>
            </a:r>
            <a:r>
              <a:rPr lang="en-US" altLang="en-US" sz="1600" b="1" dirty="0" err="1">
                <a:solidFill>
                  <a:srgbClr val="FF0066"/>
                </a:solidFill>
              </a:rPr>
              <a:t>rò</a:t>
            </a:r>
            <a:r>
              <a:rPr lang="en-US" altLang="en-US" sz="1600" b="1" dirty="0">
                <a:solidFill>
                  <a:srgbClr val="FF0066"/>
                </a:solidFill>
              </a:rPr>
              <a:t> </a:t>
            </a:r>
            <a:r>
              <a:rPr lang="en-US" altLang="en-US" sz="1600" b="1" dirty="0" err="1">
                <a:solidFill>
                  <a:srgbClr val="FF0066"/>
                </a:solidFill>
              </a:rPr>
              <a:t>rỉ</a:t>
            </a:r>
            <a:r>
              <a:rPr lang="en-US" altLang="en-US" sz="1600" b="1" dirty="0">
                <a:solidFill>
                  <a:srgbClr val="FF0066"/>
                </a:solidFill>
              </a:rPr>
              <a:t> </a:t>
            </a:r>
            <a:r>
              <a:rPr lang="en-US" altLang="en-US" sz="1600" b="1" dirty="0" err="1">
                <a:solidFill>
                  <a:srgbClr val="FF0066"/>
                </a:solidFill>
              </a:rPr>
              <a:t>thông</a:t>
            </a:r>
            <a:r>
              <a:rPr lang="en-US" altLang="en-US" sz="1600" b="1" dirty="0">
                <a:solidFill>
                  <a:srgbClr val="FF0066"/>
                </a:solidFill>
              </a:rPr>
              <a:t> tin. (</a:t>
            </a:r>
            <a:r>
              <a:rPr lang="en-US" altLang="en-US" sz="1600" b="1" dirty="0" err="1">
                <a:solidFill>
                  <a:srgbClr val="FF0066"/>
                </a:solidFill>
              </a:rPr>
              <a:t>Tỷ</a:t>
            </a:r>
            <a:r>
              <a:rPr lang="en-US" altLang="en-US" sz="1600" b="1" dirty="0">
                <a:solidFill>
                  <a:srgbClr val="FF0066"/>
                </a:solidFill>
              </a:rPr>
              <a:t> </a:t>
            </a:r>
            <a:r>
              <a:rPr lang="en-US" altLang="en-US" sz="1600" b="1" dirty="0" err="1">
                <a:solidFill>
                  <a:srgbClr val="FF0066"/>
                </a:solidFill>
              </a:rPr>
              <a:t>lệ</a:t>
            </a:r>
            <a:r>
              <a:rPr lang="en-US" altLang="en-US" sz="1600" b="1" dirty="0">
                <a:solidFill>
                  <a:srgbClr val="FF0066"/>
                </a:solidFill>
              </a:rPr>
              <a:t> </a:t>
            </a:r>
            <a:r>
              <a:rPr lang="en-US" altLang="en-US" sz="1600" b="1" dirty="0" err="1">
                <a:solidFill>
                  <a:srgbClr val="FF0066"/>
                </a:solidFill>
              </a:rPr>
              <a:t>phụ</a:t>
            </a:r>
            <a:r>
              <a:rPr lang="en-US" altLang="en-US" sz="1600" b="1" dirty="0">
                <a:solidFill>
                  <a:srgbClr val="FF0066"/>
                </a:solidFill>
              </a:rPr>
              <a:t> </a:t>
            </a:r>
            <a:r>
              <a:rPr lang="en-US" altLang="en-US" sz="1600" b="1" dirty="0" err="1">
                <a:solidFill>
                  <a:srgbClr val="FF0066"/>
                </a:solidFill>
              </a:rPr>
              <a:t>nữ</a:t>
            </a:r>
            <a:r>
              <a:rPr lang="en-US" altLang="en-US" sz="1600" b="1" dirty="0">
                <a:solidFill>
                  <a:srgbClr val="FF0066"/>
                </a:solidFill>
              </a:rPr>
              <a:t> </a:t>
            </a:r>
            <a:r>
              <a:rPr lang="en-US" altLang="en-US" sz="1600" b="1" dirty="0" err="1">
                <a:solidFill>
                  <a:srgbClr val="FF0066"/>
                </a:solidFill>
              </a:rPr>
              <a:t>dùng</a:t>
            </a:r>
            <a:r>
              <a:rPr lang="en-US" altLang="en-US" sz="1600" b="1" dirty="0">
                <a:solidFill>
                  <a:srgbClr val="FF0066"/>
                </a:solidFill>
              </a:rPr>
              <a:t> </a:t>
            </a:r>
            <a:r>
              <a:rPr lang="en-US" altLang="en-US" sz="1600" b="1" dirty="0" err="1">
                <a:solidFill>
                  <a:srgbClr val="FF0066"/>
                </a:solidFill>
              </a:rPr>
              <a:t>facebook</a:t>
            </a:r>
            <a:r>
              <a:rPr lang="en-US" altLang="en-US" sz="1600" b="1" dirty="0">
                <a:solidFill>
                  <a:srgbClr val="FF0066"/>
                </a:solidFill>
              </a:rPr>
              <a:t> so </a:t>
            </a:r>
            <a:r>
              <a:rPr lang="en-US" altLang="en-US" sz="1600" b="1" dirty="0" err="1">
                <a:solidFill>
                  <a:srgbClr val="FF0066"/>
                </a:solidFill>
              </a:rPr>
              <a:t>với</a:t>
            </a:r>
            <a:r>
              <a:rPr lang="en-US" altLang="en-US" sz="1600" b="1" dirty="0">
                <a:solidFill>
                  <a:srgbClr val="FF0066"/>
                </a:solidFill>
              </a:rPr>
              <a:t> </a:t>
            </a:r>
            <a:r>
              <a:rPr lang="en-US" altLang="en-US" sz="1600" b="1" dirty="0" err="1">
                <a:solidFill>
                  <a:srgbClr val="FF0066"/>
                </a:solidFill>
              </a:rPr>
              <a:t>nam</a:t>
            </a:r>
            <a:r>
              <a:rPr lang="en-US" altLang="en-US" sz="1600" b="1" dirty="0">
                <a:solidFill>
                  <a:srgbClr val="FF0066"/>
                </a:solidFill>
              </a:rPr>
              <a:t> </a:t>
            </a:r>
            <a:r>
              <a:rPr lang="en-US" altLang="en-US" sz="1600" b="1" dirty="0" err="1">
                <a:solidFill>
                  <a:srgbClr val="FF0066"/>
                </a:solidFill>
              </a:rPr>
              <a:t>là</a:t>
            </a:r>
            <a:r>
              <a:rPr lang="en-US" altLang="en-US" sz="1600" b="1" dirty="0">
                <a:solidFill>
                  <a:srgbClr val="FF0066"/>
                </a:solidFill>
              </a:rPr>
              <a:t> 1,28:1)</a:t>
            </a:r>
          </a:p>
        </p:txBody>
      </p:sp>
      <p:sp>
        <p:nvSpPr>
          <p:cNvPr id="12292" name="Text Box 10"/>
          <p:cNvSpPr txBox="1">
            <a:spLocks noChangeArrowheads="1"/>
          </p:cNvSpPr>
          <p:nvPr/>
        </p:nvSpPr>
        <p:spPr bwMode="auto">
          <a:xfrm>
            <a:off x="0" y="0"/>
            <a:ext cx="9128125" cy="95408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1400" b="1" dirty="0">
                <a:solidFill>
                  <a:srgbClr val="7030A0"/>
                </a:solidFill>
              </a:rPr>
              <a:t>Ở </a:t>
            </a:r>
            <a:r>
              <a:rPr lang="en-US" altLang="en-US" sz="1400" b="1" dirty="0" err="1">
                <a:solidFill>
                  <a:srgbClr val="7030A0"/>
                </a:solidFill>
              </a:rPr>
              <a:t>nước</a:t>
            </a:r>
            <a:r>
              <a:rPr lang="en-US" altLang="en-US" sz="1400" b="1" dirty="0">
                <a:solidFill>
                  <a:srgbClr val="7030A0"/>
                </a:solidFill>
              </a:rPr>
              <a:t> ta, </a:t>
            </a:r>
            <a:r>
              <a:rPr lang="en-US" altLang="en-US" sz="1400" b="1" dirty="0" err="1">
                <a:solidFill>
                  <a:srgbClr val="7030A0"/>
                </a:solidFill>
              </a:rPr>
              <a:t>ứng</a:t>
            </a:r>
            <a:r>
              <a:rPr lang="en-US" altLang="en-US" sz="1400" b="1" dirty="0">
                <a:solidFill>
                  <a:srgbClr val="7030A0"/>
                </a:solidFill>
              </a:rPr>
              <a:t> </a:t>
            </a:r>
            <a:r>
              <a:rPr lang="en-US" altLang="en-US" sz="1400" b="1" dirty="0" err="1">
                <a:solidFill>
                  <a:srgbClr val="7030A0"/>
                </a:solidFill>
              </a:rPr>
              <a:t>dụng</a:t>
            </a:r>
            <a:r>
              <a:rPr lang="en-US" altLang="en-US" sz="1400" b="1" dirty="0">
                <a:solidFill>
                  <a:srgbClr val="7030A0"/>
                </a:solidFill>
              </a:rPr>
              <a:t> </a:t>
            </a:r>
            <a:r>
              <a:rPr lang="en-US" altLang="en-US" sz="1400" b="1" dirty="0" err="1">
                <a:solidFill>
                  <a:srgbClr val="7030A0"/>
                </a:solidFill>
              </a:rPr>
              <a:t>và</a:t>
            </a:r>
            <a:r>
              <a:rPr lang="en-US" altLang="en-US" sz="1400" b="1" dirty="0">
                <a:solidFill>
                  <a:srgbClr val="7030A0"/>
                </a:solidFill>
              </a:rPr>
              <a:t> </a:t>
            </a:r>
            <a:r>
              <a:rPr lang="en-US" altLang="en-US" sz="1400" b="1" dirty="0" err="1">
                <a:solidFill>
                  <a:srgbClr val="7030A0"/>
                </a:solidFill>
              </a:rPr>
              <a:t>phát</a:t>
            </a:r>
            <a:r>
              <a:rPr lang="en-US" altLang="en-US" sz="1400" b="1" dirty="0">
                <a:solidFill>
                  <a:srgbClr val="7030A0"/>
                </a:solidFill>
              </a:rPr>
              <a:t> </a:t>
            </a:r>
            <a:r>
              <a:rPr lang="en-US" altLang="en-US" sz="1400" b="1" dirty="0" err="1">
                <a:solidFill>
                  <a:srgbClr val="7030A0"/>
                </a:solidFill>
              </a:rPr>
              <a:t>triển</a:t>
            </a:r>
            <a:r>
              <a:rPr lang="en-US" altLang="en-US" sz="1400" b="1" dirty="0">
                <a:solidFill>
                  <a:srgbClr val="7030A0"/>
                </a:solidFill>
              </a:rPr>
              <a:t> </a:t>
            </a:r>
            <a:r>
              <a:rPr lang="en-US" altLang="en-US" sz="1400" b="1" dirty="0" err="1">
                <a:solidFill>
                  <a:srgbClr val="7030A0"/>
                </a:solidFill>
              </a:rPr>
              <a:t>mạnh</a:t>
            </a:r>
            <a:r>
              <a:rPr lang="en-US" altLang="en-US" sz="1400" b="1" dirty="0">
                <a:solidFill>
                  <a:srgbClr val="7030A0"/>
                </a:solidFill>
              </a:rPr>
              <a:t> </a:t>
            </a:r>
            <a:r>
              <a:rPr lang="en-US" altLang="en-US" sz="1400" b="1" dirty="0" err="1">
                <a:solidFill>
                  <a:srgbClr val="7030A0"/>
                </a:solidFill>
              </a:rPr>
              <a:t>mẽ</a:t>
            </a:r>
            <a:r>
              <a:rPr lang="en-US" altLang="en-US" sz="1400" b="1" dirty="0">
                <a:solidFill>
                  <a:srgbClr val="7030A0"/>
                </a:solidFill>
              </a:rPr>
              <a:t> </a:t>
            </a:r>
            <a:r>
              <a:rPr lang="en-US" altLang="en-US" sz="1400" b="1" dirty="0" err="1">
                <a:solidFill>
                  <a:srgbClr val="7030A0"/>
                </a:solidFill>
              </a:rPr>
              <a:t>công</a:t>
            </a:r>
            <a:r>
              <a:rPr lang="en-US" altLang="en-US" sz="1400" b="1" dirty="0">
                <a:solidFill>
                  <a:srgbClr val="7030A0"/>
                </a:solidFill>
              </a:rPr>
              <a:t> </a:t>
            </a:r>
            <a:r>
              <a:rPr lang="en-US" altLang="en-US" sz="1400" b="1" dirty="0" err="1">
                <a:solidFill>
                  <a:srgbClr val="7030A0"/>
                </a:solidFill>
              </a:rPr>
              <a:t>nghệ</a:t>
            </a:r>
            <a:r>
              <a:rPr lang="en-US" altLang="en-US" sz="1400" b="1" dirty="0">
                <a:solidFill>
                  <a:srgbClr val="7030A0"/>
                </a:solidFill>
              </a:rPr>
              <a:t> </a:t>
            </a:r>
            <a:r>
              <a:rPr lang="en-US" altLang="en-US" sz="1400" b="1" dirty="0" err="1">
                <a:solidFill>
                  <a:srgbClr val="7030A0"/>
                </a:solidFill>
              </a:rPr>
              <a:t>thông</a:t>
            </a:r>
            <a:r>
              <a:rPr lang="en-US" altLang="en-US" sz="1400" b="1" dirty="0">
                <a:solidFill>
                  <a:srgbClr val="7030A0"/>
                </a:solidFill>
              </a:rPr>
              <a:t> tin </a:t>
            </a:r>
            <a:r>
              <a:rPr lang="en-US" altLang="en-US" sz="1400" b="1" dirty="0" err="1">
                <a:solidFill>
                  <a:srgbClr val="7030A0"/>
                </a:solidFill>
              </a:rPr>
              <a:t>trong</a:t>
            </a:r>
            <a:r>
              <a:rPr lang="en-US" altLang="en-US" sz="1400" b="1" dirty="0">
                <a:solidFill>
                  <a:srgbClr val="7030A0"/>
                </a:solidFill>
              </a:rPr>
              <a:t> </a:t>
            </a:r>
            <a:r>
              <a:rPr lang="en-US" altLang="en-US" sz="1400" b="1" dirty="0" err="1">
                <a:solidFill>
                  <a:srgbClr val="7030A0"/>
                </a:solidFill>
              </a:rPr>
              <a:t>các</a:t>
            </a:r>
            <a:r>
              <a:rPr lang="en-US" altLang="en-US" sz="1400" b="1" dirty="0">
                <a:solidFill>
                  <a:srgbClr val="7030A0"/>
                </a:solidFill>
              </a:rPr>
              <a:t> </a:t>
            </a:r>
            <a:r>
              <a:rPr lang="en-US" altLang="en-US" sz="1400" b="1" dirty="0" err="1">
                <a:solidFill>
                  <a:srgbClr val="7030A0"/>
                </a:solidFill>
              </a:rPr>
              <a:t>lĩnh</a:t>
            </a:r>
            <a:r>
              <a:rPr lang="en-US" altLang="en-US" sz="1400" b="1" dirty="0">
                <a:solidFill>
                  <a:srgbClr val="7030A0"/>
                </a:solidFill>
              </a:rPr>
              <a:t> vực </a:t>
            </a:r>
            <a:r>
              <a:rPr lang="en-US" altLang="en-US" sz="1400" b="1" dirty="0" err="1">
                <a:solidFill>
                  <a:srgbClr val="7030A0"/>
                </a:solidFill>
              </a:rPr>
              <a:t>đời</a:t>
            </a:r>
            <a:r>
              <a:rPr lang="en-US" altLang="en-US" sz="1400" b="1" dirty="0">
                <a:solidFill>
                  <a:srgbClr val="7030A0"/>
                </a:solidFill>
              </a:rPr>
              <a:t> </a:t>
            </a:r>
            <a:r>
              <a:rPr lang="en-US" altLang="en-US" sz="1400" b="1" dirty="0" err="1">
                <a:solidFill>
                  <a:srgbClr val="7030A0"/>
                </a:solidFill>
              </a:rPr>
              <a:t>sống</a:t>
            </a:r>
            <a:r>
              <a:rPr lang="en-US" altLang="en-US" sz="1400" b="1" dirty="0">
                <a:solidFill>
                  <a:srgbClr val="7030A0"/>
                </a:solidFill>
              </a:rPr>
              <a:t> </a:t>
            </a:r>
            <a:r>
              <a:rPr lang="en-US" altLang="en-US" sz="1400" b="1" dirty="0" err="1">
                <a:solidFill>
                  <a:srgbClr val="7030A0"/>
                </a:solidFill>
              </a:rPr>
              <a:t>xã</a:t>
            </a:r>
            <a:r>
              <a:rPr lang="en-US" altLang="en-US" sz="1400" b="1" dirty="0">
                <a:solidFill>
                  <a:srgbClr val="7030A0"/>
                </a:solidFill>
              </a:rPr>
              <a:t> </a:t>
            </a:r>
            <a:r>
              <a:rPr lang="en-US" altLang="en-US" sz="1400" b="1" dirty="0" err="1">
                <a:solidFill>
                  <a:srgbClr val="7030A0"/>
                </a:solidFill>
              </a:rPr>
              <a:t>hội</a:t>
            </a:r>
            <a:r>
              <a:rPr lang="en-US" altLang="en-US" sz="1400" b="1" dirty="0">
                <a:solidFill>
                  <a:srgbClr val="7030A0"/>
                </a:solidFill>
              </a:rPr>
              <a:t> </a:t>
            </a:r>
            <a:r>
              <a:rPr lang="en-US" altLang="en-US" sz="1400" b="1" dirty="0" err="1">
                <a:solidFill>
                  <a:srgbClr val="7030A0"/>
                </a:solidFill>
              </a:rPr>
              <a:t>đã</a:t>
            </a:r>
            <a:r>
              <a:rPr lang="en-US" altLang="en-US" sz="1400" b="1" dirty="0">
                <a:solidFill>
                  <a:srgbClr val="7030A0"/>
                </a:solidFill>
              </a:rPr>
              <a:t> </a:t>
            </a:r>
            <a:r>
              <a:rPr lang="en-US" altLang="en-US" sz="1400" b="1" dirty="0" err="1">
                <a:solidFill>
                  <a:srgbClr val="7030A0"/>
                </a:solidFill>
              </a:rPr>
              <a:t>góp</a:t>
            </a:r>
            <a:r>
              <a:rPr lang="en-US" altLang="en-US" sz="1400" b="1" dirty="0">
                <a:solidFill>
                  <a:srgbClr val="7030A0"/>
                </a:solidFill>
              </a:rPr>
              <a:t> </a:t>
            </a:r>
            <a:r>
              <a:rPr lang="en-US" altLang="en-US" sz="1400" b="1" dirty="0" err="1">
                <a:solidFill>
                  <a:srgbClr val="7030A0"/>
                </a:solidFill>
              </a:rPr>
              <a:t>phần</a:t>
            </a:r>
            <a:r>
              <a:rPr lang="en-US" altLang="en-US" sz="1400" b="1" dirty="0">
                <a:solidFill>
                  <a:srgbClr val="7030A0"/>
                </a:solidFill>
              </a:rPr>
              <a:t> to </a:t>
            </a:r>
            <a:r>
              <a:rPr lang="en-US" altLang="en-US" sz="1400" b="1" dirty="0" err="1">
                <a:solidFill>
                  <a:srgbClr val="7030A0"/>
                </a:solidFill>
              </a:rPr>
              <a:t>lớn</a:t>
            </a:r>
            <a:r>
              <a:rPr lang="en-US" altLang="en-US" sz="1400" b="1" dirty="0">
                <a:solidFill>
                  <a:srgbClr val="7030A0"/>
                </a:solidFill>
              </a:rPr>
              <a:t> </a:t>
            </a:r>
            <a:r>
              <a:rPr lang="en-US" altLang="en-US" sz="1400" b="1" dirty="0" err="1">
                <a:solidFill>
                  <a:srgbClr val="7030A0"/>
                </a:solidFill>
              </a:rPr>
              <a:t>đẩy</a:t>
            </a:r>
            <a:r>
              <a:rPr lang="en-US" altLang="en-US" sz="1400" b="1" dirty="0">
                <a:solidFill>
                  <a:srgbClr val="7030A0"/>
                </a:solidFill>
              </a:rPr>
              <a:t> </a:t>
            </a:r>
            <a:r>
              <a:rPr lang="en-US" altLang="en-US" sz="1400" b="1" dirty="0" err="1">
                <a:solidFill>
                  <a:srgbClr val="7030A0"/>
                </a:solidFill>
              </a:rPr>
              <a:t>nhanh</a:t>
            </a:r>
            <a:r>
              <a:rPr lang="en-US" altLang="en-US" sz="1400" b="1" dirty="0">
                <a:solidFill>
                  <a:srgbClr val="7030A0"/>
                </a:solidFill>
              </a:rPr>
              <a:t> </a:t>
            </a:r>
            <a:r>
              <a:rPr lang="en-US" altLang="en-US" sz="1400" b="1" dirty="0" err="1">
                <a:solidFill>
                  <a:srgbClr val="7030A0"/>
                </a:solidFill>
              </a:rPr>
              <a:t>quá</a:t>
            </a:r>
            <a:r>
              <a:rPr lang="en-US" altLang="en-US" sz="1400" b="1" dirty="0">
                <a:solidFill>
                  <a:srgbClr val="7030A0"/>
                </a:solidFill>
              </a:rPr>
              <a:t> </a:t>
            </a:r>
            <a:r>
              <a:rPr lang="en-US" altLang="en-US" sz="1400" b="1" dirty="0" err="1">
                <a:solidFill>
                  <a:srgbClr val="7030A0"/>
                </a:solidFill>
              </a:rPr>
              <a:t>trình</a:t>
            </a:r>
            <a:r>
              <a:rPr lang="en-US" altLang="en-US" sz="1400" b="1" dirty="0">
                <a:solidFill>
                  <a:srgbClr val="7030A0"/>
                </a:solidFill>
              </a:rPr>
              <a:t> </a:t>
            </a:r>
            <a:r>
              <a:rPr lang="en-US" altLang="en-US" sz="1400" b="1" dirty="0" err="1">
                <a:solidFill>
                  <a:srgbClr val="7030A0"/>
                </a:solidFill>
              </a:rPr>
              <a:t>công</a:t>
            </a:r>
            <a:r>
              <a:rPr lang="en-US" altLang="en-US" sz="1400" b="1" dirty="0">
                <a:solidFill>
                  <a:srgbClr val="7030A0"/>
                </a:solidFill>
              </a:rPr>
              <a:t> </a:t>
            </a:r>
            <a:r>
              <a:rPr lang="en-US" altLang="en-US" sz="1400" b="1" dirty="0" err="1">
                <a:solidFill>
                  <a:srgbClr val="7030A0"/>
                </a:solidFill>
              </a:rPr>
              <a:t>nghiệp</a:t>
            </a:r>
            <a:r>
              <a:rPr lang="en-US" altLang="en-US" sz="1400" b="1" dirty="0">
                <a:solidFill>
                  <a:srgbClr val="7030A0"/>
                </a:solidFill>
              </a:rPr>
              <a:t> </a:t>
            </a:r>
            <a:r>
              <a:rPr lang="en-US" altLang="en-US" sz="1400" b="1" dirty="0" err="1">
                <a:solidFill>
                  <a:srgbClr val="7030A0"/>
                </a:solidFill>
              </a:rPr>
              <a:t>hóa</a:t>
            </a:r>
            <a:r>
              <a:rPr lang="en-US" altLang="en-US" sz="1400" b="1" dirty="0">
                <a:solidFill>
                  <a:srgbClr val="7030A0"/>
                </a:solidFill>
              </a:rPr>
              <a:t>, </a:t>
            </a:r>
            <a:r>
              <a:rPr lang="en-US" altLang="en-US" sz="1400" b="1" dirty="0" err="1">
                <a:solidFill>
                  <a:srgbClr val="7030A0"/>
                </a:solidFill>
              </a:rPr>
              <a:t>hiện</a:t>
            </a:r>
            <a:r>
              <a:rPr lang="en-US" altLang="en-US" sz="1400" b="1" dirty="0">
                <a:solidFill>
                  <a:srgbClr val="7030A0"/>
                </a:solidFill>
              </a:rPr>
              <a:t> </a:t>
            </a:r>
            <a:r>
              <a:rPr lang="en-US" altLang="en-US" sz="1400" b="1" dirty="0" err="1">
                <a:solidFill>
                  <a:srgbClr val="7030A0"/>
                </a:solidFill>
              </a:rPr>
              <a:t>đại</a:t>
            </a:r>
            <a:r>
              <a:rPr lang="en-US" altLang="en-US" sz="1400" b="1" dirty="0">
                <a:solidFill>
                  <a:srgbClr val="7030A0"/>
                </a:solidFill>
              </a:rPr>
              <a:t> </a:t>
            </a:r>
            <a:r>
              <a:rPr lang="en-US" altLang="en-US" sz="1400" b="1" dirty="0" err="1">
                <a:solidFill>
                  <a:srgbClr val="7030A0"/>
                </a:solidFill>
              </a:rPr>
              <a:t>hóa</a:t>
            </a:r>
            <a:r>
              <a:rPr lang="en-US" altLang="en-US" sz="1400" b="1" dirty="0">
                <a:solidFill>
                  <a:srgbClr val="7030A0"/>
                </a:solidFill>
              </a:rPr>
              <a:t> </a:t>
            </a:r>
            <a:r>
              <a:rPr lang="en-US" altLang="en-US" sz="1400" b="1" dirty="0" err="1">
                <a:solidFill>
                  <a:srgbClr val="7030A0"/>
                </a:solidFill>
              </a:rPr>
              <a:t>đất</a:t>
            </a:r>
            <a:r>
              <a:rPr lang="en-US" altLang="en-US" sz="1400" b="1" dirty="0">
                <a:solidFill>
                  <a:srgbClr val="7030A0"/>
                </a:solidFill>
              </a:rPr>
              <a:t> </a:t>
            </a:r>
            <a:r>
              <a:rPr lang="en-US" altLang="en-US" sz="1400" b="1" dirty="0" err="1">
                <a:solidFill>
                  <a:srgbClr val="7030A0"/>
                </a:solidFill>
              </a:rPr>
              <a:t>nước</a:t>
            </a:r>
            <a:r>
              <a:rPr lang="en-US" altLang="en-US" sz="1400" b="1" dirty="0">
                <a:solidFill>
                  <a:srgbClr val="7030A0"/>
                </a:solidFill>
              </a:rPr>
              <a:t>, </a:t>
            </a:r>
            <a:r>
              <a:rPr lang="en-US" altLang="en-US" sz="1400" b="1" dirty="0" err="1">
                <a:solidFill>
                  <a:srgbClr val="7030A0"/>
                </a:solidFill>
              </a:rPr>
              <a:t>phát</a:t>
            </a:r>
            <a:r>
              <a:rPr lang="en-US" altLang="en-US" sz="1400" b="1" dirty="0">
                <a:solidFill>
                  <a:srgbClr val="7030A0"/>
                </a:solidFill>
              </a:rPr>
              <a:t> </a:t>
            </a:r>
            <a:r>
              <a:rPr lang="en-US" altLang="en-US" sz="1400" b="1" dirty="0" err="1">
                <a:solidFill>
                  <a:srgbClr val="7030A0"/>
                </a:solidFill>
              </a:rPr>
              <a:t>triển</a:t>
            </a:r>
            <a:r>
              <a:rPr lang="en-US" altLang="en-US" sz="1400" b="1" dirty="0">
                <a:solidFill>
                  <a:srgbClr val="7030A0"/>
                </a:solidFill>
              </a:rPr>
              <a:t> KTVHXH, </a:t>
            </a:r>
            <a:r>
              <a:rPr lang="en-US" altLang="en-US" sz="1400" b="1" dirty="0" err="1">
                <a:solidFill>
                  <a:srgbClr val="7030A0"/>
                </a:solidFill>
              </a:rPr>
              <a:t>phát</a:t>
            </a:r>
            <a:r>
              <a:rPr lang="en-US" altLang="en-US" sz="1400" b="1" dirty="0">
                <a:solidFill>
                  <a:srgbClr val="7030A0"/>
                </a:solidFill>
              </a:rPr>
              <a:t> </a:t>
            </a:r>
            <a:r>
              <a:rPr lang="en-US" altLang="en-US" sz="1400" b="1" dirty="0" err="1">
                <a:solidFill>
                  <a:srgbClr val="7030A0"/>
                </a:solidFill>
              </a:rPr>
              <a:t>huy</a:t>
            </a:r>
            <a:r>
              <a:rPr lang="en-US" altLang="en-US" sz="1400" b="1" dirty="0">
                <a:solidFill>
                  <a:srgbClr val="7030A0"/>
                </a:solidFill>
              </a:rPr>
              <a:t> </a:t>
            </a:r>
            <a:r>
              <a:rPr lang="en-US" altLang="en-US" sz="1400" b="1" dirty="0" err="1">
                <a:solidFill>
                  <a:srgbClr val="7030A0"/>
                </a:solidFill>
              </a:rPr>
              <a:t>sức</a:t>
            </a:r>
            <a:r>
              <a:rPr lang="en-US" altLang="en-US" sz="1400" b="1" dirty="0">
                <a:solidFill>
                  <a:srgbClr val="7030A0"/>
                </a:solidFill>
              </a:rPr>
              <a:t> </a:t>
            </a:r>
            <a:r>
              <a:rPr lang="en-US" altLang="en-US" sz="1400" b="1" dirty="0" err="1">
                <a:solidFill>
                  <a:srgbClr val="7030A0"/>
                </a:solidFill>
              </a:rPr>
              <a:t>sáng</a:t>
            </a:r>
            <a:r>
              <a:rPr lang="en-US" altLang="en-US" sz="1400" b="1" dirty="0">
                <a:solidFill>
                  <a:srgbClr val="7030A0"/>
                </a:solidFill>
              </a:rPr>
              <a:t> </a:t>
            </a:r>
            <a:r>
              <a:rPr lang="en-US" altLang="en-US" sz="1400" b="1" dirty="0" err="1">
                <a:solidFill>
                  <a:srgbClr val="7030A0"/>
                </a:solidFill>
              </a:rPr>
              <a:t>tạo</a:t>
            </a:r>
            <a:r>
              <a:rPr lang="en-US" altLang="en-US" sz="1400" b="1" dirty="0">
                <a:solidFill>
                  <a:srgbClr val="7030A0"/>
                </a:solidFill>
              </a:rPr>
              <a:t> </a:t>
            </a:r>
            <a:r>
              <a:rPr lang="en-US" altLang="en-US" sz="1400" b="1" dirty="0" err="1">
                <a:solidFill>
                  <a:srgbClr val="7030A0"/>
                </a:solidFill>
              </a:rPr>
              <a:t>và</a:t>
            </a:r>
            <a:r>
              <a:rPr lang="en-US" altLang="en-US" sz="1400" b="1" dirty="0">
                <a:solidFill>
                  <a:srgbClr val="7030A0"/>
                </a:solidFill>
              </a:rPr>
              <a:t> </a:t>
            </a:r>
            <a:r>
              <a:rPr lang="en-US" altLang="en-US" sz="1400" b="1" dirty="0" err="1">
                <a:solidFill>
                  <a:srgbClr val="7030A0"/>
                </a:solidFill>
              </a:rPr>
              <a:t>quyền</a:t>
            </a:r>
            <a:r>
              <a:rPr lang="en-US" altLang="en-US" sz="1400" b="1" dirty="0">
                <a:solidFill>
                  <a:srgbClr val="7030A0"/>
                </a:solidFill>
              </a:rPr>
              <a:t> </a:t>
            </a:r>
            <a:r>
              <a:rPr lang="en-US" altLang="en-US" sz="1400" b="1" dirty="0" err="1">
                <a:solidFill>
                  <a:srgbClr val="7030A0"/>
                </a:solidFill>
              </a:rPr>
              <a:t>làm</a:t>
            </a:r>
            <a:r>
              <a:rPr lang="en-US" altLang="en-US" sz="1400" b="1" dirty="0">
                <a:solidFill>
                  <a:srgbClr val="7030A0"/>
                </a:solidFill>
              </a:rPr>
              <a:t> </a:t>
            </a:r>
            <a:r>
              <a:rPr lang="en-US" altLang="en-US" sz="1400" b="1" dirty="0" err="1">
                <a:solidFill>
                  <a:srgbClr val="7030A0"/>
                </a:solidFill>
              </a:rPr>
              <a:t>chủ</a:t>
            </a:r>
            <a:r>
              <a:rPr lang="en-US" altLang="en-US" sz="1400" b="1" dirty="0">
                <a:solidFill>
                  <a:srgbClr val="7030A0"/>
                </a:solidFill>
              </a:rPr>
              <a:t> </a:t>
            </a:r>
            <a:r>
              <a:rPr lang="en-US" altLang="en-US" sz="1400" b="1" dirty="0" err="1">
                <a:solidFill>
                  <a:srgbClr val="7030A0"/>
                </a:solidFill>
              </a:rPr>
              <a:t>của</a:t>
            </a:r>
            <a:r>
              <a:rPr lang="en-US" altLang="en-US" sz="1400" b="1" dirty="0">
                <a:solidFill>
                  <a:srgbClr val="7030A0"/>
                </a:solidFill>
              </a:rPr>
              <a:t> </a:t>
            </a:r>
            <a:r>
              <a:rPr lang="en-US" altLang="en-US" sz="1400" b="1" dirty="0" err="1">
                <a:solidFill>
                  <a:srgbClr val="7030A0"/>
                </a:solidFill>
              </a:rPr>
              <a:t>nhân</a:t>
            </a:r>
            <a:r>
              <a:rPr lang="en-US" altLang="en-US" sz="1400" b="1" dirty="0">
                <a:solidFill>
                  <a:srgbClr val="7030A0"/>
                </a:solidFill>
              </a:rPr>
              <a:t> </a:t>
            </a:r>
            <a:r>
              <a:rPr lang="en-US" altLang="en-US" sz="1400" b="1" dirty="0" err="1">
                <a:solidFill>
                  <a:srgbClr val="7030A0"/>
                </a:solidFill>
              </a:rPr>
              <a:t>dân</a:t>
            </a:r>
            <a:r>
              <a:rPr lang="en-US" altLang="en-US" sz="1400" b="1" dirty="0">
                <a:solidFill>
                  <a:srgbClr val="7030A0"/>
                </a:solidFill>
              </a:rPr>
              <a:t>, </a:t>
            </a:r>
            <a:r>
              <a:rPr lang="en-US" altLang="en-US" sz="1400" b="1" dirty="0" err="1">
                <a:solidFill>
                  <a:srgbClr val="7030A0"/>
                </a:solidFill>
              </a:rPr>
              <a:t>giữ</a:t>
            </a:r>
            <a:r>
              <a:rPr lang="en-US" altLang="en-US" sz="1400" b="1" dirty="0">
                <a:solidFill>
                  <a:srgbClr val="7030A0"/>
                </a:solidFill>
              </a:rPr>
              <a:t> </a:t>
            </a:r>
            <a:r>
              <a:rPr lang="en-US" altLang="en-US" sz="1400" b="1" dirty="0" err="1">
                <a:solidFill>
                  <a:srgbClr val="7030A0"/>
                </a:solidFill>
              </a:rPr>
              <a:t>vững</a:t>
            </a:r>
            <a:r>
              <a:rPr lang="en-US" altLang="en-US" sz="1400" b="1" dirty="0">
                <a:solidFill>
                  <a:srgbClr val="7030A0"/>
                </a:solidFill>
              </a:rPr>
              <a:t> an </a:t>
            </a:r>
            <a:r>
              <a:rPr lang="en-US" altLang="en-US" sz="1400" b="1" dirty="0" err="1">
                <a:solidFill>
                  <a:srgbClr val="7030A0"/>
                </a:solidFill>
              </a:rPr>
              <a:t>ninh</a:t>
            </a:r>
            <a:r>
              <a:rPr lang="en-US" altLang="en-US" sz="1400" b="1" dirty="0">
                <a:solidFill>
                  <a:srgbClr val="7030A0"/>
                </a:solidFill>
              </a:rPr>
              <a:t> </a:t>
            </a:r>
            <a:r>
              <a:rPr lang="en-US" altLang="en-US" sz="1400" b="1" dirty="0" err="1">
                <a:solidFill>
                  <a:srgbClr val="7030A0"/>
                </a:solidFill>
              </a:rPr>
              <a:t>quốc</a:t>
            </a:r>
            <a:r>
              <a:rPr lang="en-US" altLang="en-US" sz="1400" b="1" dirty="0">
                <a:solidFill>
                  <a:srgbClr val="7030A0"/>
                </a:solidFill>
              </a:rPr>
              <a:t> </a:t>
            </a:r>
            <a:r>
              <a:rPr lang="en-US" altLang="en-US" sz="1400" b="1" dirty="0" err="1">
                <a:solidFill>
                  <a:srgbClr val="7030A0"/>
                </a:solidFill>
              </a:rPr>
              <a:t>phòng</a:t>
            </a:r>
            <a:r>
              <a:rPr lang="en-US" altLang="en-US" sz="1400" b="1" dirty="0">
                <a:solidFill>
                  <a:srgbClr val="7030A0"/>
                </a:solidFill>
              </a:rPr>
              <a:t>…(VN </a:t>
            </a:r>
            <a:r>
              <a:rPr lang="en-US" altLang="en-US" sz="1400" b="1" dirty="0" err="1">
                <a:solidFill>
                  <a:srgbClr val="7030A0"/>
                </a:solidFill>
              </a:rPr>
              <a:t>chính</a:t>
            </a:r>
            <a:r>
              <a:rPr lang="en-US" altLang="en-US" sz="1400" b="1" dirty="0">
                <a:solidFill>
                  <a:srgbClr val="7030A0"/>
                </a:solidFill>
              </a:rPr>
              <a:t> </a:t>
            </a:r>
            <a:r>
              <a:rPr lang="en-US" altLang="en-US" sz="1400" b="1" dirty="0" err="1">
                <a:solidFill>
                  <a:srgbClr val="7030A0"/>
                </a:solidFill>
              </a:rPr>
              <a:t>thức</a:t>
            </a:r>
            <a:r>
              <a:rPr lang="en-US" altLang="en-US" sz="1400" b="1" dirty="0">
                <a:solidFill>
                  <a:srgbClr val="7030A0"/>
                </a:solidFill>
              </a:rPr>
              <a:t> </a:t>
            </a:r>
            <a:r>
              <a:rPr lang="en-US" altLang="en-US" sz="1400" b="1" dirty="0" err="1">
                <a:solidFill>
                  <a:srgbClr val="7030A0"/>
                </a:solidFill>
              </a:rPr>
              <a:t>kết</a:t>
            </a:r>
            <a:r>
              <a:rPr lang="en-US" altLang="en-US" sz="1400" b="1" dirty="0">
                <a:solidFill>
                  <a:srgbClr val="7030A0"/>
                </a:solidFill>
              </a:rPr>
              <a:t> </a:t>
            </a:r>
            <a:r>
              <a:rPr lang="en-US" altLang="en-US" sz="1400" b="1" dirty="0" err="1">
                <a:solidFill>
                  <a:srgbClr val="7030A0"/>
                </a:solidFill>
              </a:rPr>
              <a:t>nối</a:t>
            </a:r>
            <a:r>
              <a:rPr lang="en-US" altLang="en-US" sz="1400" b="1" dirty="0">
                <a:solidFill>
                  <a:srgbClr val="7030A0"/>
                </a:solidFill>
              </a:rPr>
              <a:t> </a:t>
            </a:r>
            <a:r>
              <a:rPr lang="en-US" altLang="en-US" sz="1400" b="1" dirty="0" err="1">
                <a:solidFill>
                  <a:srgbClr val="7030A0"/>
                </a:solidFill>
              </a:rPr>
              <a:t>với</a:t>
            </a:r>
            <a:r>
              <a:rPr lang="en-US" altLang="en-US" sz="1400" b="1" dirty="0">
                <a:solidFill>
                  <a:srgbClr val="7030A0"/>
                </a:solidFill>
              </a:rPr>
              <a:t> TG qua world wide web </a:t>
            </a:r>
            <a:r>
              <a:rPr lang="en-US" altLang="en-US" sz="1400" b="1" dirty="0" err="1">
                <a:solidFill>
                  <a:srgbClr val="7030A0"/>
                </a:solidFill>
              </a:rPr>
              <a:t>ngày</a:t>
            </a:r>
            <a:r>
              <a:rPr lang="en-US" altLang="en-US" sz="1400" b="1" dirty="0">
                <a:solidFill>
                  <a:srgbClr val="7030A0"/>
                </a:solidFill>
              </a:rPr>
              <a:t> 19/11/1997)</a:t>
            </a:r>
          </a:p>
        </p:txBody>
      </p:sp>
      <p:pic>
        <p:nvPicPr>
          <p:cNvPr id="1229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8063"/>
            <a:ext cx="4953000" cy="456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278063"/>
            <a:ext cx="4206875" cy="419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5" name="TextBox 1"/>
          <p:cNvSpPr txBox="1">
            <a:spLocks noChangeArrowheads="1"/>
          </p:cNvSpPr>
          <p:nvPr/>
        </p:nvSpPr>
        <p:spPr bwMode="auto">
          <a:xfrm>
            <a:off x="-15875" y="5553075"/>
            <a:ext cx="3124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err="1">
                <a:solidFill>
                  <a:srgbClr val="FF0066"/>
                </a:solidFill>
              </a:rPr>
              <a:t>Trung</a:t>
            </a:r>
            <a:r>
              <a:rPr lang="en-US" altLang="en-US" b="1" dirty="0">
                <a:solidFill>
                  <a:srgbClr val="FF0066"/>
                </a:solidFill>
              </a:rPr>
              <a:t> </a:t>
            </a:r>
            <a:r>
              <a:rPr lang="en-US" altLang="en-US" b="1" dirty="0" err="1">
                <a:solidFill>
                  <a:srgbClr val="FF0066"/>
                </a:solidFill>
              </a:rPr>
              <a:t>bình</a:t>
            </a:r>
            <a:r>
              <a:rPr lang="en-US" altLang="en-US" b="1" dirty="0">
                <a:solidFill>
                  <a:srgbClr val="FF0066"/>
                </a:solidFill>
              </a:rPr>
              <a:t> 6 </a:t>
            </a:r>
            <a:r>
              <a:rPr lang="en-US" altLang="en-US" b="1" dirty="0" err="1">
                <a:solidFill>
                  <a:srgbClr val="FF0066"/>
                </a:solidFill>
              </a:rPr>
              <a:t>đám</a:t>
            </a:r>
            <a:r>
              <a:rPr lang="en-US" altLang="en-US" b="1" dirty="0">
                <a:solidFill>
                  <a:srgbClr val="FF0066"/>
                </a:solidFill>
              </a:rPr>
              <a:t> </a:t>
            </a:r>
            <a:r>
              <a:rPr lang="en-US" altLang="en-US" b="1" dirty="0" err="1">
                <a:solidFill>
                  <a:srgbClr val="FF0066"/>
                </a:solidFill>
              </a:rPr>
              <a:t>cưới</a:t>
            </a:r>
            <a:r>
              <a:rPr lang="en-US" altLang="en-US" b="1" dirty="0">
                <a:solidFill>
                  <a:srgbClr val="FF0066"/>
                </a:solidFill>
              </a:rPr>
              <a:t> </a:t>
            </a:r>
            <a:r>
              <a:rPr lang="en-US" altLang="en-US" b="1" dirty="0" err="1">
                <a:solidFill>
                  <a:srgbClr val="FF0066"/>
                </a:solidFill>
              </a:rPr>
              <a:t>thì</a:t>
            </a:r>
            <a:r>
              <a:rPr lang="en-US" altLang="en-US" b="1" dirty="0">
                <a:solidFill>
                  <a:srgbClr val="FF0066"/>
                </a:solidFill>
              </a:rPr>
              <a:t> </a:t>
            </a:r>
            <a:r>
              <a:rPr lang="en-US" altLang="en-US" b="1" dirty="0" err="1">
                <a:solidFill>
                  <a:srgbClr val="FF0066"/>
                </a:solidFill>
              </a:rPr>
              <a:t>có</a:t>
            </a:r>
            <a:r>
              <a:rPr lang="en-US" altLang="en-US" b="1" dirty="0">
                <a:solidFill>
                  <a:srgbClr val="FF0066"/>
                </a:solidFill>
              </a:rPr>
              <a:t>  1 </a:t>
            </a:r>
            <a:r>
              <a:rPr lang="en-US" altLang="en-US" b="1" dirty="0" err="1">
                <a:solidFill>
                  <a:srgbClr val="FF0066"/>
                </a:solidFill>
              </a:rPr>
              <a:t>đám</a:t>
            </a:r>
            <a:r>
              <a:rPr lang="en-US" altLang="en-US" b="1" dirty="0">
                <a:solidFill>
                  <a:srgbClr val="FF0066"/>
                </a:solidFill>
              </a:rPr>
              <a:t> </a:t>
            </a:r>
            <a:r>
              <a:rPr lang="en-US" altLang="en-US" b="1" dirty="0" err="1">
                <a:solidFill>
                  <a:srgbClr val="FF0066"/>
                </a:solidFill>
              </a:rPr>
              <a:t>cưới</a:t>
            </a:r>
            <a:r>
              <a:rPr lang="en-US" altLang="en-US" b="1" dirty="0">
                <a:solidFill>
                  <a:srgbClr val="FF0066"/>
                </a:solidFill>
              </a:rPr>
              <a:t> </a:t>
            </a:r>
            <a:r>
              <a:rPr lang="en-US" altLang="en-US" b="1" dirty="0" err="1">
                <a:solidFill>
                  <a:srgbClr val="FF0066"/>
                </a:solidFill>
              </a:rPr>
              <a:t>mà</a:t>
            </a:r>
            <a:r>
              <a:rPr lang="en-US" altLang="en-US" b="1" dirty="0">
                <a:solidFill>
                  <a:srgbClr val="FF0066"/>
                </a:solidFill>
              </a:rPr>
              <a:t> 2 </a:t>
            </a:r>
            <a:r>
              <a:rPr lang="en-US" altLang="en-US" b="1" dirty="0" err="1">
                <a:solidFill>
                  <a:srgbClr val="FF0066"/>
                </a:solidFill>
              </a:rPr>
              <a:t>vc</a:t>
            </a:r>
            <a:r>
              <a:rPr lang="en-US" altLang="en-US" b="1" dirty="0">
                <a:solidFill>
                  <a:srgbClr val="FF0066"/>
                </a:solidFill>
              </a:rPr>
              <a:t> </a:t>
            </a:r>
            <a:r>
              <a:rPr lang="en-US" altLang="en-US" b="1" dirty="0" err="1">
                <a:solidFill>
                  <a:srgbClr val="FF0066"/>
                </a:solidFill>
              </a:rPr>
              <a:t>đến</a:t>
            </a:r>
            <a:r>
              <a:rPr lang="en-US" altLang="en-US" b="1" dirty="0">
                <a:solidFill>
                  <a:srgbClr val="FF0066"/>
                </a:solidFill>
              </a:rPr>
              <a:t> </a:t>
            </a:r>
            <a:r>
              <a:rPr lang="en-US" altLang="en-US" b="1" dirty="0" err="1">
                <a:solidFill>
                  <a:srgbClr val="FF0066"/>
                </a:solidFill>
              </a:rPr>
              <a:t>với</a:t>
            </a:r>
            <a:r>
              <a:rPr lang="en-US" altLang="en-US" b="1" dirty="0">
                <a:solidFill>
                  <a:srgbClr val="FF0066"/>
                </a:solidFill>
              </a:rPr>
              <a:t> </a:t>
            </a:r>
            <a:r>
              <a:rPr lang="en-US" altLang="en-US" b="1" dirty="0" err="1">
                <a:solidFill>
                  <a:srgbClr val="FF0066"/>
                </a:solidFill>
              </a:rPr>
              <a:t>nhau</a:t>
            </a:r>
            <a:r>
              <a:rPr lang="en-US" altLang="en-US" b="1" dirty="0">
                <a:solidFill>
                  <a:srgbClr val="FF0066"/>
                </a:solidFill>
              </a:rPr>
              <a:t> </a:t>
            </a:r>
            <a:r>
              <a:rPr lang="en-US" altLang="en-US" b="1" dirty="0" err="1">
                <a:solidFill>
                  <a:srgbClr val="FF0066"/>
                </a:solidFill>
              </a:rPr>
              <a:t>nhờ</a:t>
            </a:r>
            <a:r>
              <a:rPr lang="en-US" altLang="en-US" b="1" dirty="0">
                <a:solidFill>
                  <a:srgbClr val="FF0066"/>
                </a:solidFill>
              </a:rPr>
              <a:t> internet</a:t>
            </a:r>
          </a:p>
        </p:txBody>
      </p:sp>
      <p:sp>
        <p:nvSpPr>
          <p:cNvPr id="12296" name="TextBox 2"/>
          <p:cNvSpPr txBox="1">
            <a:spLocks noChangeArrowheads="1"/>
          </p:cNvSpPr>
          <p:nvPr/>
        </p:nvSpPr>
        <p:spPr bwMode="auto">
          <a:xfrm>
            <a:off x="0" y="38100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p>
        </p:txBody>
      </p:sp>
      <p:sp>
        <p:nvSpPr>
          <p:cNvPr id="12297" name="Rectangle 3"/>
          <p:cNvSpPr>
            <a:spLocks noChangeArrowheads="1"/>
          </p:cNvSpPr>
          <p:nvPr/>
        </p:nvSpPr>
        <p:spPr bwMode="auto">
          <a:xfrm>
            <a:off x="2476500" y="6518275"/>
            <a:ext cx="6827838" cy="6477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30000"/>
              </a:spcBef>
            </a:pPr>
            <a:r>
              <a:rPr lang="en-US" altLang="en-US"/>
              <a:t>Tháng 1/2017–tháng 1/2018 tăng 14 triệu người sử dụng internet</a:t>
            </a:r>
          </a:p>
          <a:p>
            <a:pPr algn="ctr" eaLnBrk="1" hangingPunct="1"/>
            <a:endParaRPr lang="en-US" alt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noChangeArrowheads="1"/>
          </p:cNvSpPr>
          <p:nvPr>
            <p:ph type="title"/>
          </p:nvPr>
        </p:nvSpPr>
        <p:spPr>
          <a:xfrm>
            <a:off x="0" y="319088"/>
            <a:ext cx="9144000" cy="563562"/>
          </a:xfrm>
          <a:solidFill>
            <a:srgbClr val="FFFF00"/>
          </a:solidFill>
        </p:spPr>
        <p:txBody>
          <a:bodyPr/>
          <a:lstStyle/>
          <a:p>
            <a:r>
              <a:rPr lang="en-US" altLang="en-US" sz="2800" dirty="0">
                <a:solidFill>
                  <a:schemeClr val="tx1">
                    <a:lumMod val="75000"/>
                  </a:schemeClr>
                </a:solidFill>
              </a:rPr>
              <a:t>IV. </a:t>
            </a:r>
            <a:r>
              <a:rPr lang="en-US" altLang="en-US" sz="2800" dirty="0" err="1">
                <a:solidFill>
                  <a:schemeClr val="tx1">
                    <a:lumMod val="75000"/>
                  </a:schemeClr>
                </a:solidFill>
              </a:rPr>
              <a:t>Quy</a:t>
            </a:r>
            <a:r>
              <a:rPr lang="en-US" altLang="en-US" sz="2800" dirty="0">
                <a:solidFill>
                  <a:schemeClr val="tx1">
                    <a:lumMod val="75000"/>
                  </a:schemeClr>
                </a:solidFill>
              </a:rPr>
              <a:t> </a:t>
            </a:r>
            <a:r>
              <a:rPr lang="en-US" altLang="en-US" sz="2800" dirty="0" err="1">
                <a:solidFill>
                  <a:schemeClr val="tx1">
                    <a:lumMod val="75000"/>
                  </a:schemeClr>
                </a:solidFill>
              </a:rPr>
              <a:t>tắc</a:t>
            </a:r>
            <a:r>
              <a:rPr lang="en-US" altLang="en-US" sz="2800" dirty="0">
                <a:solidFill>
                  <a:schemeClr val="tx1">
                    <a:lumMod val="75000"/>
                  </a:schemeClr>
                </a:solidFill>
              </a:rPr>
              <a:t>, </a:t>
            </a:r>
            <a:r>
              <a:rPr lang="en-US" altLang="en-US" sz="2800" dirty="0" err="1">
                <a:solidFill>
                  <a:schemeClr val="tx1">
                    <a:lumMod val="75000"/>
                  </a:schemeClr>
                </a:solidFill>
              </a:rPr>
              <a:t>văn</a:t>
            </a:r>
            <a:r>
              <a:rPr lang="en-US" altLang="en-US" sz="2800" dirty="0">
                <a:solidFill>
                  <a:schemeClr val="tx1">
                    <a:lumMod val="75000"/>
                  </a:schemeClr>
                </a:solidFill>
              </a:rPr>
              <a:t> </a:t>
            </a:r>
            <a:r>
              <a:rPr lang="en-US" altLang="en-US" sz="2800" dirty="0" err="1">
                <a:solidFill>
                  <a:schemeClr val="tx1">
                    <a:lumMod val="75000"/>
                  </a:schemeClr>
                </a:solidFill>
              </a:rPr>
              <a:t>hóa</a:t>
            </a:r>
            <a:r>
              <a:rPr lang="en-US" altLang="en-US" sz="2800" dirty="0">
                <a:solidFill>
                  <a:schemeClr val="tx1">
                    <a:lumMod val="75000"/>
                  </a:schemeClr>
                </a:solidFill>
              </a:rPr>
              <a:t> </a:t>
            </a:r>
            <a:r>
              <a:rPr lang="en-US" altLang="en-US" sz="2800" dirty="0" err="1">
                <a:solidFill>
                  <a:schemeClr val="tx1">
                    <a:lumMod val="75000"/>
                  </a:schemeClr>
                </a:solidFill>
              </a:rPr>
              <a:t>ứng</a:t>
            </a:r>
            <a:r>
              <a:rPr lang="en-US" altLang="en-US" sz="2800" dirty="0">
                <a:solidFill>
                  <a:schemeClr val="tx1">
                    <a:lumMod val="75000"/>
                  </a:schemeClr>
                </a:solidFill>
              </a:rPr>
              <a:t> </a:t>
            </a:r>
            <a:r>
              <a:rPr lang="en-US" altLang="en-US" sz="2800" dirty="0" err="1">
                <a:solidFill>
                  <a:schemeClr val="tx1">
                    <a:lumMod val="75000"/>
                  </a:schemeClr>
                </a:solidFill>
              </a:rPr>
              <a:t>xử</a:t>
            </a:r>
            <a:r>
              <a:rPr lang="en-US" altLang="en-US" sz="2800" dirty="0">
                <a:solidFill>
                  <a:schemeClr val="tx1">
                    <a:lumMod val="75000"/>
                  </a:schemeClr>
                </a:solidFill>
              </a:rPr>
              <a:t> </a:t>
            </a:r>
            <a:r>
              <a:rPr lang="en-US" altLang="en-US" sz="2800" dirty="0" err="1">
                <a:solidFill>
                  <a:schemeClr val="tx1">
                    <a:lumMod val="75000"/>
                  </a:schemeClr>
                </a:solidFill>
              </a:rPr>
              <a:t>trên</a:t>
            </a:r>
            <a:r>
              <a:rPr lang="en-US" altLang="en-US" sz="2800" dirty="0">
                <a:solidFill>
                  <a:schemeClr val="tx1">
                    <a:lumMod val="75000"/>
                  </a:schemeClr>
                </a:solidFill>
              </a:rPr>
              <a:t> </a:t>
            </a:r>
            <a:r>
              <a:rPr lang="en-US" altLang="en-US" sz="2800" dirty="0" err="1">
                <a:solidFill>
                  <a:schemeClr val="tx1">
                    <a:lumMod val="75000"/>
                  </a:schemeClr>
                </a:solidFill>
              </a:rPr>
              <a:t>không</a:t>
            </a:r>
            <a:r>
              <a:rPr lang="en-US" altLang="en-US" sz="2800" dirty="0">
                <a:solidFill>
                  <a:schemeClr val="tx1">
                    <a:lumMod val="75000"/>
                  </a:schemeClr>
                </a:solidFill>
              </a:rPr>
              <a:t> </a:t>
            </a:r>
            <a:r>
              <a:rPr lang="en-US" altLang="en-US" sz="2800" dirty="0" err="1">
                <a:solidFill>
                  <a:schemeClr val="tx1">
                    <a:lumMod val="75000"/>
                  </a:schemeClr>
                </a:solidFill>
              </a:rPr>
              <a:t>gian</a:t>
            </a:r>
            <a:r>
              <a:rPr lang="en-US" altLang="en-US" sz="2800" dirty="0">
                <a:solidFill>
                  <a:schemeClr val="tx1">
                    <a:lumMod val="75000"/>
                  </a:schemeClr>
                </a:solidFill>
              </a:rPr>
              <a:t> </a:t>
            </a:r>
            <a:r>
              <a:rPr lang="en-US" altLang="en-US" sz="2800" dirty="0" err="1">
                <a:solidFill>
                  <a:schemeClr val="tx1">
                    <a:lumMod val="75000"/>
                  </a:schemeClr>
                </a:solidFill>
              </a:rPr>
              <a:t>mạng</a:t>
            </a:r>
            <a:endParaRPr lang="en-US" altLang="en-US" sz="2800" dirty="0" smtClean="0">
              <a:solidFill>
                <a:srgbClr val="FF0000"/>
              </a:solidFill>
            </a:endParaRPr>
          </a:p>
        </p:txBody>
      </p:sp>
      <p:sp>
        <p:nvSpPr>
          <p:cNvPr id="107523"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7773F10-9453-4EED-AAD7-2243EDEC4D57}" type="slidenum">
              <a:rPr lang="en-US" altLang="en-US">
                <a:solidFill>
                  <a:schemeClr val="tx2"/>
                </a:solidFill>
                <a:latin typeface="Verdana" panose="020B0604030504040204" pitchFamily="34" charset="0"/>
              </a:rPr>
              <a:pPr eaLnBrk="1" hangingPunct="1"/>
              <a:t>100</a:t>
            </a:fld>
            <a:endParaRPr lang="en-US" altLang="en-US">
              <a:solidFill>
                <a:schemeClr val="tx2"/>
              </a:solidFill>
              <a:latin typeface="Verdana" panose="020B0604030504040204" pitchFamily="34" charset="0"/>
            </a:endParaRPr>
          </a:p>
        </p:txBody>
      </p:sp>
      <p:sp>
        <p:nvSpPr>
          <p:cNvPr id="107524" name="TextBox 8"/>
          <p:cNvSpPr txBox="1">
            <a:spLocks noChangeArrowheads="1"/>
          </p:cNvSpPr>
          <p:nvPr/>
        </p:nvSpPr>
        <p:spPr bwMode="auto">
          <a:xfrm>
            <a:off x="2209800" y="892175"/>
            <a:ext cx="4579938" cy="369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00"/>
                </a:solidFill>
              </a:rPr>
              <a:t> Quy tắc ứng xử cho tổ chức, cá nhân</a:t>
            </a:r>
            <a:endParaRPr lang="en-US" altLang="en-US"/>
          </a:p>
        </p:txBody>
      </p:sp>
      <p:graphicFrame>
        <p:nvGraphicFramePr>
          <p:cNvPr id="10" name="Content Placeholder 9">
            <a:extLst>
              <a:ext uri="{FF2B5EF4-FFF2-40B4-BE49-F238E27FC236}"/>
            </a:extLst>
          </p:cNvPr>
          <p:cNvGraphicFramePr>
            <a:graphicFrameLocks noGrp="1"/>
          </p:cNvGraphicFramePr>
          <p:nvPr>
            <p:ph idx="1"/>
          </p:nvPr>
        </p:nvGraphicFramePr>
        <p:xfrm>
          <a:off x="-1485900" y="1378862"/>
          <a:ext cx="12115800" cy="1897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7526" name="Picture 2" descr="C:\Users\Admin\Desktop\cac-tu-ngu-thuong-dung-tren-mang-xa-hoi-giai-nghia-cac-thuat-ngu-sodeviet.com-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429000"/>
            <a:ext cx="4618038"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3" descr="C:\Users\Admin\Desktop\Ngan-Ngua-Tac-Hai-Cu.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618038"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noChangeArrowheads="1"/>
          </p:cNvSpPr>
          <p:nvPr>
            <p:ph type="title"/>
          </p:nvPr>
        </p:nvSpPr>
        <p:spPr>
          <a:xfrm>
            <a:off x="0" y="319088"/>
            <a:ext cx="9144000" cy="563562"/>
          </a:xfrm>
          <a:solidFill>
            <a:srgbClr val="FFFF00"/>
          </a:solidFill>
        </p:spPr>
        <p:txBody>
          <a:bodyPr/>
          <a:lstStyle/>
          <a:p>
            <a:r>
              <a:rPr lang="en-US" altLang="en-US" sz="2800" dirty="0">
                <a:solidFill>
                  <a:schemeClr val="tx1">
                    <a:lumMod val="75000"/>
                  </a:schemeClr>
                </a:solidFill>
              </a:rPr>
              <a:t>IV. </a:t>
            </a:r>
            <a:r>
              <a:rPr lang="en-US" altLang="en-US" sz="2800" dirty="0" err="1">
                <a:solidFill>
                  <a:schemeClr val="tx1">
                    <a:lumMod val="75000"/>
                  </a:schemeClr>
                </a:solidFill>
              </a:rPr>
              <a:t>Quy</a:t>
            </a:r>
            <a:r>
              <a:rPr lang="en-US" altLang="en-US" sz="2800" dirty="0">
                <a:solidFill>
                  <a:schemeClr val="tx1">
                    <a:lumMod val="75000"/>
                  </a:schemeClr>
                </a:solidFill>
              </a:rPr>
              <a:t> </a:t>
            </a:r>
            <a:r>
              <a:rPr lang="en-US" altLang="en-US" sz="2800" dirty="0" err="1">
                <a:solidFill>
                  <a:schemeClr val="tx1">
                    <a:lumMod val="75000"/>
                  </a:schemeClr>
                </a:solidFill>
              </a:rPr>
              <a:t>tắc</a:t>
            </a:r>
            <a:r>
              <a:rPr lang="en-US" altLang="en-US" sz="2800" dirty="0">
                <a:solidFill>
                  <a:schemeClr val="tx1">
                    <a:lumMod val="75000"/>
                  </a:schemeClr>
                </a:solidFill>
              </a:rPr>
              <a:t>, </a:t>
            </a:r>
            <a:r>
              <a:rPr lang="en-US" altLang="en-US" sz="2800" dirty="0" err="1">
                <a:solidFill>
                  <a:schemeClr val="tx1">
                    <a:lumMod val="75000"/>
                  </a:schemeClr>
                </a:solidFill>
              </a:rPr>
              <a:t>văn</a:t>
            </a:r>
            <a:r>
              <a:rPr lang="en-US" altLang="en-US" sz="2800" dirty="0">
                <a:solidFill>
                  <a:schemeClr val="tx1">
                    <a:lumMod val="75000"/>
                  </a:schemeClr>
                </a:solidFill>
              </a:rPr>
              <a:t> </a:t>
            </a:r>
            <a:r>
              <a:rPr lang="en-US" altLang="en-US" sz="2800" dirty="0" err="1">
                <a:solidFill>
                  <a:schemeClr val="tx1">
                    <a:lumMod val="75000"/>
                  </a:schemeClr>
                </a:solidFill>
              </a:rPr>
              <a:t>hóa</a:t>
            </a:r>
            <a:r>
              <a:rPr lang="en-US" altLang="en-US" sz="2800" dirty="0">
                <a:solidFill>
                  <a:schemeClr val="tx1">
                    <a:lumMod val="75000"/>
                  </a:schemeClr>
                </a:solidFill>
              </a:rPr>
              <a:t> </a:t>
            </a:r>
            <a:r>
              <a:rPr lang="en-US" altLang="en-US" sz="2800" dirty="0" err="1">
                <a:solidFill>
                  <a:schemeClr val="tx1">
                    <a:lumMod val="75000"/>
                  </a:schemeClr>
                </a:solidFill>
              </a:rPr>
              <a:t>ứng</a:t>
            </a:r>
            <a:r>
              <a:rPr lang="en-US" altLang="en-US" sz="2800" dirty="0">
                <a:solidFill>
                  <a:schemeClr val="tx1">
                    <a:lumMod val="75000"/>
                  </a:schemeClr>
                </a:solidFill>
              </a:rPr>
              <a:t> </a:t>
            </a:r>
            <a:r>
              <a:rPr lang="en-US" altLang="en-US" sz="2800" dirty="0" err="1">
                <a:solidFill>
                  <a:schemeClr val="tx1">
                    <a:lumMod val="75000"/>
                  </a:schemeClr>
                </a:solidFill>
              </a:rPr>
              <a:t>xử</a:t>
            </a:r>
            <a:r>
              <a:rPr lang="en-US" altLang="en-US" sz="2800" dirty="0">
                <a:solidFill>
                  <a:schemeClr val="tx1">
                    <a:lumMod val="75000"/>
                  </a:schemeClr>
                </a:solidFill>
              </a:rPr>
              <a:t> </a:t>
            </a:r>
            <a:r>
              <a:rPr lang="en-US" altLang="en-US" sz="2800" dirty="0" err="1">
                <a:solidFill>
                  <a:schemeClr val="tx1">
                    <a:lumMod val="75000"/>
                  </a:schemeClr>
                </a:solidFill>
              </a:rPr>
              <a:t>trên</a:t>
            </a:r>
            <a:r>
              <a:rPr lang="en-US" altLang="en-US" sz="2800" dirty="0">
                <a:solidFill>
                  <a:schemeClr val="tx1">
                    <a:lumMod val="75000"/>
                  </a:schemeClr>
                </a:solidFill>
              </a:rPr>
              <a:t> </a:t>
            </a:r>
            <a:r>
              <a:rPr lang="en-US" altLang="en-US" sz="2800" dirty="0" err="1">
                <a:solidFill>
                  <a:schemeClr val="tx1">
                    <a:lumMod val="75000"/>
                  </a:schemeClr>
                </a:solidFill>
              </a:rPr>
              <a:t>không</a:t>
            </a:r>
            <a:r>
              <a:rPr lang="en-US" altLang="en-US" sz="2800" dirty="0">
                <a:solidFill>
                  <a:schemeClr val="tx1">
                    <a:lumMod val="75000"/>
                  </a:schemeClr>
                </a:solidFill>
              </a:rPr>
              <a:t> </a:t>
            </a:r>
            <a:r>
              <a:rPr lang="en-US" altLang="en-US" sz="2800" dirty="0" err="1">
                <a:solidFill>
                  <a:schemeClr val="tx1">
                    <a:lumMod val="75000"/>
                  </a:schemeClr>
                </a:solidFill>
              </a:rPr>
              <a:t>gian</a:t>
            </a:r>
            <a:r>
              <a:rPr lang="en-US" altLang="en-US" sz="2800" dirty="0">
                <a:solidFill>
                  <a:schemeClr val="tx1">
                    <a:lumMod val="75000"/>
                  </a:schemeClr>
                </a:solidFill>
              </a:rPr>
              <a:t> </a:t>
            </a:r>
            <a:r>
              <a:rPr lang="en-US" altLang="en-US" sz="2800" dirty="0" err="1">
                <a:solidFill>
                  <a:schemeClr val="tx1">
                    <a:lumMod val="75000"/>
                  </a:schemeClr>
                </a:solidFill>
              </a:rPr>
              <a:t>mạng</a:t>
            </a:r>
            <a:endParaRPr lang="en-US" altLang="en-US" sz="2800" dirty="0" smtClean="0">
              <a:solidFill>
                <a:srgbClr val="FF0000"/>
              </a:solidFill>
            </a:endParaRPr>
          </a:p>
        </p:txBody>
      </p:sp>
      <p:sp>
        <p:nvSpPr>
          <p:cNvPr id="108547"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4083B2D-333E-41B8-A5C6-35DB1E04CED5}" type="slidenum">
              <a:rPr lang="en-US" altLang="en-US">
                <a:solidFill>
                  <a:schemeClr val="tx2"/>
                </a:solidFill>
                <a:latin typeface="Verdana" panose="020B0604030504040204" pitchFamily="34" charset="0"/>
              </a:rPr>
              <a:pPr eaLnBrk="1" hangingPunct="1"/>
              <a:t>101</a:t>
            </a:fld>
            <a:endParaRPr lang="en-US" altLang="en-US">
              <a:solidFill>
                <a:schemeClr val="tx2"/>
              </a:solidFill>
              <a:latin typeface="Verdana" panose="020B0604030504040204" pitchFamily="34" charset="0"/>
            </a:endParaRPr>
          </a:p>
        </p:txBody>
      </p:sp>
      <p:sp>
        <p:nvSpPr>
          <p:cNvPr id="108548" name="TextBox 8"/>
          <p:cNvSpPr txBox="1">
            <a:spLocks noChangeArrowheads="1"/>
          </p:cNvSpPr>
          <p:nvPr/>
        </p:nvSpPr>
        <p:spPr bwMode="auto">
          <a:xfrm>
            <a:off x="2209800" y="892175"/>
            <a:ext cx="4579938" cy="369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00"/>
                </a:solidFill>
              </a:rPr>
              <a:t> Quy tắc ứng xử cho tổ chức, cá nhân</a:t>
            </a:r>
            <a:endParaRPr lang="en-US" altLang="en-US"/>
          </a:p>
        </p:txBody>
      </p:sp>
      <p:graphicFrame>
        <p:nvGraphicFramePr>
          <p:cNvPr id="10" name="Content Placeholder 9">
            <a:extLst>
              <a:ext uri="{FF2B5EF4-FFF2-40B4-BE49-F238E27FC236}"/>
            </a:extLst>
          </p:cNvPr>
          <p:cNvGraphicFramePr>
            <a:graphicFrameLocks noGrp="1"/>
          </p:cNvGraphicFramePr>
          <p:nvPr>
            <p:ph idx="1"/>
          </p:nvPr>
        </p:nvGraphicFramePr>
        <p:xfrm>
          <a:off x="-1485900" y="1378862"/>
          <a:ext cx="12115800" cy="1897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8550" name="Picture 2" descr="C:\Users\Admin\Desktop\1_10120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76600"/>
            <a:ext cx="4953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3" descr="C:\Users\Administrator\Desktop\Luat an ninh mang\3914_nghiavuquansu.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3788" y="3276600"/>
            <a:ext cx="424021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noChangeArrowheads="1"/>
          </p:cNvSpPr>
          <p:nvPr>
            <p:ph type="title"/>
          </p:nvPr>
        </p:nvSpPr>
        <p:spPr>
          <a:xfrm>
            <a:off x="0" y="319088"/>
            <a:ext cx="9144000" cy="563562"/>
          </a:xfrm>
          <a:solidFill>
            <a:srgbClr val="FFFF00"/>
          </a:solidFill>
        </p:spPr>
        <p:txBody>
          <a:bodyPr/>
          <a:lstStyle/>
          <a:p>
            <a:r>
              <a:rPr lang="en-US" altLang="en-US" sz="2800" dirty="0">
                <a:solidFill>
                  <a:schemeClr val="tx1">
                    <a:lumMod val="75000"/>
                  </a:schemeClr>
                </a:solidFill>
              </a:rPr>
              <a:t>IV. </a:t>
            </a:r>
            <a:r>
              <a:rPr lang="en-US" altLang="en-US" sz="2800" dirty="0" err="1">
                <a:solidFill>
                  <a:schemeClr val="tx1">
                    <a:lumMod val="75000"/>
                  </a:schemeClr>
                </a:solidFill>
              </a:rPr>
              <a:t>Quy</a:t>
            </a:r>
            <a:r>
              <a:rPr lang="en-US" altLang="en-US" sz="2800" dirty="0">
                <a:solidFill>
                  <a:schemeClr val="tx1">
                    <a:lumMod val="75000"/>
                  </a:schemeClr>
                </a:solidFill>
              </a:rPr>
              <a:t> </a:t>
            </a:r>
            <a:r>
              <a:rPr lang="en-US" altLang="en-US" sz="2800" dirty="0" err="1">
                <a:solidFill>
                  <a:schemeClr val="tx1">
                    <a:lumMod val="75000"/>
                  </a:schemeClr>
                </a:solidFill>
              </a:rPr>
              <a:t>tắc</a:t>
            </a:r>
            <a:r>
              <a:rPr lang="en-US" altLang="en-US" sz="2800" dirty="0">
                <a:solidFill>
                  <a:schemeClr val="tx1">
                    <a:lumMod val="75000"/>
                  </a:schemeClr>
                </a:solidFill>
              </a:rPr>
              <a:t>, </a:t>
            </a:r>
            <a:r>
              <a:rPr lang="en-US" altLang="en-US" sz="2800" dirty="0" err="1">
                <a:solidFill>
                  <a:schemeClr val="tx1">
                    <a:lumMod val="75000"/>
                  </a:schemeClr>
                </a:solidFill>
              </a:rPr>
              <a:t>văn</a:t>
            </a:r>
            <a:r>
              <a:rPr lang="en-US" altLang="en-US" sz="2800" dirty="0">
                <a:solidFill>
                  <a:schemeClr val="tx1">
                    <a:lumMod val="75000"/>
                  </a:schemeClr>
                </a:solidFill>
              </a:rPr>
              <a:t> </a:t>
            </a:r>
            <a:r>
              <a:rPr lang="en-US" altLang="en-US" sz="2800" dirty="0" err="1">
                <a:solidFill>
                  <a:schemeClr val="tx1">
                    <a:lumMod val="75000"/>
                  </a:schemeClr>
                </a:solidFill>
              </a:rPr>
              <a:t>hóa</a:t>
            </a:r>
            <a:r>
              <a:rPr lang="en-US" altLang="en-US" sz="2800" dirty="0">
                <a:solidFill>
                  <a:schemeClr val="tx1">
                    <a:lumMod val="75000"/>
                  </a:schemeClr>
                </a:solidFill>
              </a:rPr>
              <a:t> </a:t>
            </a:r>
            <a:r>
              <a:rPr lang="en-US" altLang="en-US" sz="2800" dirty="0" err="1">
                <a:solidFill>
                  <a:schemeClr val="tx1">
                    <a:lumMod val="75000"/>
                  </a:schemeClr>
                </a:solidFill>
              </a:rPr>
              <a:t>ứng</a:t>
            </a:r>
            <a:r>
              <a:rPr lang="en-US" altLang="en-US" sz="2800" dirty="0">
                <a:solidFill>
                  <a:schemeClr val="tx1">
                    <a:lumMod val="75000"/>
                  </a:schemeClr>
                </a:solidFill>
              </a:rPr>
              <a:t> </a:t>
            </a:r>
            <a:r>
              <a:rPr lang="en-US" altLang="en-US" sz="2800" dirty="0" err="1">
                <a:solidFill>
                  <a:schemeClr val="tx1">
                    <a:lumMod val="75000"/>
                  </a:schemeClr>
                </a:solidFill>
              </a:rPr>
              <a:t>xử</a:t>
            </a:r>
            <a:r>
              <a:rPr lang="en-US" altLang="en-US" sz="2800" dirty="0">
                <a:solidFill>
                  <a:schemeClr val="tx1">
                    <a:lumMod val="75000"/>
                  </a:schemeClr>
                </a:solidFill>
              </a:rPr>
              <a:t> </a:t>
            </a:r>
            <a:r>
              <a:rPr lang="en-US" altLang="en-US" sz="2800" dirty="0" err="1">
                <a:solidFill>
                  <a:schemeClr val="tx1">
                    <a:lumMod val="75000"/>
                  </a:schemeClr>
                </a:solidFill>
              </a:rPr>
              <a:t>trên</a:t>
            </a:r>
            <a:r>
              <a:rPr lang="en-US" altLang="en-US" sz="2800" dirty="0">
                <a:solidFill>
                  <a:schemeClr val="tx1">
                    <a:lumMod val="75000"/>
                  </a:schemeClr>
                </a:solidFill>
              </a:rPr>
              <a:t> </a:t>
            </a:r>
            <a:r>
              <a:rPr lang="en-US" altLang="en-US" sz="2800" dirty="0" err="1">
                <a:solidFill>
                  <a:schemeClr val="tx1">
                    <a:lumMod val="75000"/>
                  </a:schemeClr>
                </a:solidFill>
              </a:rPr>
              <a:t>không</a:t>
            </a:r>
            <a:r>
              <a:rPr lang="en-US" altLang="en-US" sz="2800" dirty="0">
                <a:solidFill>
                  <a:schemeClr val="tx1">
                    <a:lumMod val="75000"/>
                  </a:schemeClr>
                </a:solidFill>
              </a:rPr>
              <a:t> </a:t>
            </a:r>
            <a:r>
              <a:rPr lang="en-US" altLang="en-US" sz="2800" dirty="0" err="1">
                <a:solidFill>
                  <a:schemeClr val="tx1">
                    <a:lumMod val="75000"/>
                  </a:schemeClr>
                </a:solidFill>
              </a:rPr>
              <a:t>gian</a:t>
            </a:r>
            <a:r>
              <a:rPr lang="en-US" altLang="en-US" sz="2800" dirty="0">
                <a:solidFill>
                  <a:schemeClr val="tx1">
                    <a:lumMod val="75000"/>
                  </a:schemeClr>
                </a:solidFill>
              </a:rPr>
              <a:t> </a:t>
            </a:r>
            <a:r>
              <a:rPr lang="en-US" altLang="en-US" sz="2800" dirty="0" err="1">
                <a:solidFill>
                  <a:schemeClr val="tx1">
                    <a:lumMod val="75000"/>
                  </a:schemeClr>
                </a:solidFill>
              </a:rPr>
              <a:t>mạng</a:t>
            </a:r>
            <a:endParaRPr lang="en-US" altLang="en-US" sz="2800" dirty="0" smtClean="0">
              <a:solidFill>
                <a:srgbClr val="FF0000"/>
              </a:solidFill>
            </a:endParaRPr>
          </a:p>
        </p:txBody>
      </p:sp>
      <p:sp>
        <p:nvSpPr>
          <p:cNvPr id="109571"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D8485D-DD72-4600-8D23-7E0973AEE3C7}" type="slidenum">
              <a:rPr lang="en-US" altLang="en-US">
                <a:solidFill>
                  <a:schemeClr val="tx2"/>
                </a:solidFill>
                <a:latin typeface="Verdana" panose="020B0604030504040204" pitchFamily="34" charset="0"/>
              </a:rPr>
              <a:pPr eaLnBrk="1" hangingPunct="1"/>
              <a:t>102</a:t>
            </a:fld>
            <a:endParaRPr lang="en-US" altLang="en-US">
              <a:solidFill>
                <a:schemeClr val="tx2"/>
              </a:solidFill>
              <a:latin typeface="Verdana" panose="020B0604030504040204" pitchFamily="34" charset="0"/>
            </a:endParaRPr>
          </a:p>
        </p:txBody>
      </p:sp>
      <p:sp>
        <p:nvSpPr>
          <p:cNvPr id="109572" name="TextBox 8"/>
          <p:cNvSpPr txBox="1">
            <a:spLocks noChangeArrowheads="1"/>
          </p:cNvSpPr>
          <p:nvPr/>
        </p:nvSpPr>
        <p:spPr bwMode="auto">
          <a:xfrm>
            <a:off x="2209800" y="892175"/>
            <a:ext cx="4579938" cy="369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00"/>
                </a:solidFill>
              </a:rPr>
              <a:t> Quy tắc ứng xử cho tổ chức, cá nhân</a:t>
            </a:r>
            <a:endParaRPr lang="en-US" altLang="en-US"/>
          </a:p>
        </p:txBody>
      </p:sp>
      <p:graphicFrame>
        <p:nvGraphicFramePr>
          <p:cNvPr id="10" name="Content Placeholder 9">
            <a:extLst>
              <a:ext uri="{FF2B5EF4-FFF2-40B4-BE49-F238E27FC236}"/>
            </a:extLst>
          </p:cNvPr>
          <p:cNvGraphicFramePr>
            <a:graphicFrameLocks noGrp="1"/>
          </p:cNvGraphicFramePr>
          <p:nvPr>
            <p:ph idx="1"/>
          </p:nvPr>
        </p:nvGraphicFramePr>
        <p:xfrm>
          <a:off x="-1485900" y="1378862"/>
          <a:ext cx="12115800" cy="1897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9574" name="Picture 2" descr="C:\Users\Administrator\Desktop\Luat an ninh mang\con-nghien-game-bo-me-phai-lam-gi-152117127873577615316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63" y="3429000"/>
            <a:ext cx="4694237"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2" descr="C:\Users\Administrator\Desktop\Luat an ninh mang\khoe-anh-con-tren-facebook.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3421063"/>
            <a:ext cx="44196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noChangeArrowheads="1"/>
          </p:cNvSpPr>
          <p:nvPr>
            <p:ph type="title"/>
          </p:nvPr>
        </p:nvSpPr>
        <p:spPr>
          <a:xfrm>
            <a:off x="0" y="319088"/>
            <a:ext cx="9144000" cy="563562"/>
          </a:xfrm>
          <a:solidFill>
            <a:srgbClr val="FFFF00"/>
          </a:solidFill>
        </p:spPr>
        <p:txBody>
          <a:bodyPr/>
          <a:lstStyle/>
          <a:p>
            <a:r>
              <a:rPr lang="en-US" altLang="en-US" sz="2800" dirty="0">
                <a:solidFill>
                  <a:schemeClr val="tx1">
                    <a:lumMod val="75000"/>
                  </a:schemeClr>
                </a:solidFill>
              </a:rPr>
              <a:t>IV. </a:t>
            </a:r>
            <a:r>
              <a:rPr lang="en-US" altLang="en-US" sz="2800" dirty="0" err="1">
                <a:solidFill>
                  <a:schemeClr val="tx1">
                    <a:lumMod val="75000"/>
                  </a:schemeClr>
                </a:solidFill>
              </a:rPr>
              <a:t>Quy</a:t>
            </a:r>
            <a:r>
              <a:rPr lang="en-US" altLang="en-US" sz="2800" dirty="0">
                <a:solidFill>
                  <a:schemeClr val="tx1">
                    <a:lumMod val="75000"/>
                  </a:schemeClr>
                </a:solidFill>
              </a:rPr>
              <a:t> </a:t>
            </a:r>
            <a:r>
              <a:rPr lang="en-US" altLang="en-US" sz="2800" dirty="0" err="1">
                <a:solidFill>
                  <a:schemeClr val="tx1">
                    <a:lumMod val="75000"/>
                  </a:schemeClr>
                </a:solidFill>
              </a:rPr>
              <a:t>tắc</a:t>
            </a:r>
            <a:r>
              <a:rPr lang="en-US" altLang="en-US" sz="2800" dirty="0">
                <a:solidFill>
                  <a:schemeClr val="tx1">
                    <a:lumMod val="75000"/>
                  </a:schemeClr>
                </a:solidFill>
              </a:rPr>
              <a:t>, </a:t>
            </a:r>
            <a:r>
              <a:rPr lang="en-US" altLang="en-US" sz="2800" dirty="0" err="1">
                <a:solidFill>
                  <a:schemeClr val="tx1">
                    <a:lumMod val="75000"/>
                  </a:schemeClr>
                </a:solidFill>
              </a:rPr>
              <a:t>văn</a:t>
            </a:r>
            <a:r>
              <a:rPr lang="en-US" altLang="en-US" sz="2800" dirty="0">
                <a:solidFill>
                  <a:schemeClr val="tx1">
                    <a:lumMod val="75000"/>
                  </a:schemeClr>
                </a:solidFill>
              </a:rPr>
              <a:t> </a:t>
            </a:r>
            <a:r>
              <a:rPr lang="en-US" altLang="en-US" sz="2800" dirty="0" err="1">
                <a:solidFill>
                  <a:schemeClr val="tx1">
                    <a:lumMod val="75000"/>
                  </a:schemeClr>
                </a:solidFill>
              </a:rPr>
              <a:t>hóa</a:t>
            </a:r>
            <a:r>
              <a:rPr lang="en-US" altLang="en-US" sz="2800" dirty="0">
                <a:solidFill>
                  <a:schemeClr val="tx1">
                    <a:lumMod val="75000"/>
                  </a:schemeClr>
                </a:solidFill>
              </a:rPr>
              <a:t> </a:t>
            </a:r>
            <a:r>
              <a:rPr lang="en-US" altLang="en-US" sz="2800" dirty="0" err="1">
                <a:solidFill>
                  <a:schemeClr val="tx1">
                    <a:lumMod val="75000"/>
                  </a:schemeClr>
                </a:solidFill>
              </a:rPr>
              <a:t>ứng</a:t>
            </a:r>
            <a:r>
              <a:rPr lang="en-US" altLang="en-US" sz="2800" dirty="0">
                <a:solidFill>
                  <a:schemeClr val="tx1">
                    <a:lumMod val="75000"/>
                  </a:schemeClr>
                </a:solidFill>
              </a:rPr>
              <a:t> </a:t>
            </a:r>
            <a:r>
              <a:rPr lang="en-US" altLang="en-US" sz="2800" dirty="0" err="1">
                <a:solidFill>
                  <a:schemeClr val="tx1">
                    <a:lumMod val="75000"/>
                  </a:schemeClr>
                </a:solidFill>
              </a:rPr>
              <a:t>xử</a:t>
            </a:r>
            <a:r>
              <a:rPr lang="en-US" altLang="en-US" sz="2800" dirty="0">
                <a:solidFill>
                  <a:schemeClr val="tx1">
                    <a:lumMod val="75000"/>
                  </a:schemeClr>
                </a:solidFill>
              </a:rPr>
              <a:t> </a:t>
            </a:r>
            <a:r>
              <a:rPr lang="en-US" altLang="en-US" sz="2800" dirty="0" err="1">
                <a:solidFill>
                  <a:schemeClr val="tx1">
                    <a:lumMod val="75000"/>
                  </a:schemeClr>
                </a:solidFill>
              </a:rPr>
              <a:t>trên</a:t>
            </a:r>
            <a:r>
              <a:rPr lang="en-US" altLang="en-US" sz="2800" dirty="0">
                <a:solidFill>
                  <a:schemeClr val="tx1">
                    <a:lumMod val="75000"/>
                  </a:schemeClr>
                </a:solidFill>
              </a:rPr>
              <a:t> </a:t>
            </a:r>
            <a:r>
              <a:rPr lang="en-US" altLang="en-US" sz="2800" dirty="0" err="1">
                <a:solidFill>
                  <a:schemeClr val="tx1">
                    <a:lumMod val="75000"/>
                  </a:schemeClr>
                </a:solidFill>
              </a:rPr>
              <a:t>không</a:t>
            </a:r>
            <a:r>
              <a:rPr lang="en-US" altLang="en-US" sz="2800" dirty="0">
                <a:solidFill>
                  <a:schemeClr val="tx1">
                    <a:lumMod val="75000"/>
                  </a:schemeClr>
                </a:solidFill>
              </a:rPr>
              <a:t> </a:t>
            </a:r>
            <a:r>
              <a:rPr lang="en-US" altLang="en-US" sz="2800" dirty="0" err="1">
                <a:solidFill>
                  <a:schemeClr val="tx1">
                    <a:lumMod val="75000"/>
                  </a:schemeClr>
                </a:solidFill>
              </a:rPr>
              <a:t>gian</a:t>
            </a:r>
            <a:r>
              <a:rPr lang="en-US" altLang="en-US" sz="2800" dirty="0">
                <a:solidFill>
                  <a:schemeClr val="tx1">
                    <a:lumMod val="75000"/>
                  </a:schemeClr>
                </a:solidFill>
              </a:rPr>
              <a:t> </a:t>
            </a:r>
            <a:r>
              <a:rPr lang="en-US" altLang="en-US" sz="2800" dirty="0" err="1">
                <a:solidFill>
                  <a:schemeClr val="tx1">
                    <a:lumMod val="75000"/>
                  </a:schemeClr>
                </a:solidFill>
              </a:rPr>
              <a:t>mạng</a:t>
            </a:r>
            <a:endParaRPr lang="en-US" altLang="en-US" sz="2800" dirty="0" smtClean="0">
              <a:solidFill>
                <a:srgbClr val="FF0000"/>
              </a:solidFill>
            </a:endParaRPr>
          </a:p>
        </p:txBody>
      </p:sp>
      <p:sp>
        <p:nvSpPr>
          <p:cNvPr id="110595"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92EC50B-1A84-4852-8012-1146203996A4}" type="slidenum">
              <a:rPr lang="en-US" altLang="en-US">
                <a:solidFill>
                  <a:schemeClr val="tx2"/>
                </a:solidFill>
                <a:latin typeface="Verdana" panose="020B0604030504040204" pitchFamily="34" charset="0"/>
              </a:rPr>
              <a:pPr eaLnBrk="1" hangingPunct="1"/>
              <a:t>103</a:t>
            </a:fld>
            <a:endParaRPr lang="en-US" altLang="en-US">
              <a:solidFill>
                <a:schemeClr val="tx2"/>
              </a:solidFill>
              <a:latin typeface="Verdana" panose="020B0604030504040204" pitchFamily="34" charset="0"/>
            </a:endParaRPr>
          </a:p>
        </p:txBody>
      </p:sp>
      <p:sp>
        <p:nvSpPr>
          <p:cNvPr id="9" name="TextBox 8">
            <a:extLst>
              <a:ext uri="{FF2B5EF4-FFF2-40B4-BE49-F238E27FC236}"/>
            </a:extLst>
          </p:cNvPr>
          <p:cNvSpPr txBox="1"/>
          <p:nvPr/>
        </p:nvSpPr>
        <p:spPr>
          <a:xfrm>
            <a:off x="0" y="892175"/>
            <a:ext cx="9144000" cy="646113"/>
          </a:xfrm>
          <a:prstGeom prst="rect">
            <a:avLst/>
          </a:prstGeom>
          <a:solidFill>
            <a:schemeClr val="tx2">
              <a:lumMod val="20000"/>
              <a:lumOff val="80000"/>
            </a:schemeClr>
          </a:solidFill>
        </p:spPr>
        <p:txBody>
          <a:bodyPr>
            <a:spAutoFit/>
          </a:bodyPr>
          <a:lstStyle/>
          <a:p>
            <a:pPr algn="ctr">
              <a:defRPr/>
            </a:pPr>
            <a:r>
              <a:rPr lang="vi-VN" b="1" dirty="0">
                <a:solidFill>
                  <a:srgbClr val="000000"/>
                </a:solidFill>
                <a:cs typeface="+mn-cs"/>
              </a:rPr>
              <a:t>Quy tắc ứng xử cho cán bộ, công chức, viên chức và người lao động </a:t>
            </a:r>
            <a:endParaRPr lang="en-US" b="1" dirty="0">
              <a:solidFill>
                <a:srgbClr val="000000"/>
              </a:solidFill>
              <a:cs typeface="+mn-cs"/>
            </a:endParaRPr>
          </a:p>
          <a:p>
            <a:pPr algn="ctr">
              <a:defRPr/>
            </a:pPr>
            <a:r>
              <a:rPr lang="vi-VN" b="1" dirty="0">
                <a:solidFill>
                  <a:srgbClr val="000000"/>
                </a:solidFill>
                <a:cs typeface="+mn-cs"/>
              </a:rPr>
              <a:t>trong cơ quan nhà nước</a:t>
            </a:r>
            <a:endParaRPr lang="en-US" dirty="0">
              <a:cs typeface="+mn-cs"/>
            </a:endParaRPr>
          </a:p>
        </p:txBody>
      </p:sp>
      <p:sp>
        <p:nvSpPr>
          <p:cNvPr id="110597" name="Content Placeholder 2"/>
          <p:cNvSpPr>
            <a:spLocks noGrp="1" noChangeArrowheads="1"/>
          </p:cNvSpPr>
          <p:nvPr>
            <p:ph idx="1"/>
          </p:nvPr>
        </p:nvSpPr>
        <p:spPr/>
        <p:txBody>
          <a:bodyPr/>
          <a:lstStyle/>
          <a:p>
            <a:endParaRPr lang="en-US" altLang="en-US" dirty="0" smtClean="0"/>
          </a:p>
        </p:txBody>
      </p:sp>
      <p:graphicFrame>
        <p:nvGraphicFramePr>
          <p:cNvPr id="13" name="Diagram 12">
            <a:extLst>
              <a:ext uri="{FF2B5EF4-FFF2-40B4-BE49-F238E27FC236}"/>
            </a:extLst>
          </p:cNvPr>
          <p:cNvGraphicFramePr/>
          <p:nvPr/>
        </p:nvGraphicFramePr>
        <p:xfrm>
          <a:off x="-1295400" y="1722656"/>
          <a:ext cx="11551228" cy="5059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noChangeArrowheads="1"/>
          </p:cNvSpPr>
          <p:nvPr>
            <p:ph type="title"/>
          </p:nvPr>
        </p:nvSpPr>
        <p:spPr>
          <a:xfrm>
            <a:off x="0" y="319088"/>
            <a:ext cx="9144000" cy="563562"/>
          </a:xfrm>
          <a:solidFill>
            <a:srgbClr val="FFFF00"/>
          </a:solidFill>
        </p:spPr>
        <p:txBody>
          <a:bodyPr/>
          <a:lstStyle/>
          <a:p>
            <a:r>
              <a:rPr lang="en-US" altLang="en-US" sz="2800" dirty="0">
                <a:solidFill>
                  <a:schemeClr val="tx1">
                    <a:lumMod val="75000"/>
                  </a:schemeClr>
                </a:solidFill>
              </a:rPr>
              <a:t>IV. </a:t>
            </a:r>
            <a:r>
              <a:rPr lang="en-US" altLang="en-US" sz="2800" dirty="0" err="1">
                <a:solidFill>
                  <a:schemeClr val="tx1">
                    <a:lumMod val="75000"/>
                  </a:schemeClr>
                </a:solidFill>
              </a:rPr>
              <a:t>Quy</a:t>
            </a:r>
            <a:r>
              <a:rPr lang="en-US" altLang="en-US" sz="2800" dirty="0">
                <a:solidFill>
                  <a:schemeClr val="tx1">
                    <a:lumMod val="75000"/>
                  </a:schemeClr>
                </a:solidFill>
              </a:rPr>
              <a:t> </a:t>
            </a:r>
            <a:r>
              <a:rPr lang="en-US" altLang="en-US" sz="2800" dirty="0" err="1">
                <a:solidFill>
                  <a:schemeClr val="tx1">
                    <a:lumMod val="75000"/>
                  </a:schemeClr>
                </a:solidFill>
              </a:rPr>
              <a:t>tắc</a:t>
            </a:r>
            <a:r>
              <a:rPr lang="en-US" altLang="en-US" sz="2800" dirty="0">
                <a:solidFill>
                  <a:schemeClr val="tx1">
                    <a:lumMod val="75000"/>
                  </a:schemeClr>
                </a:solidFill>
              </a:rPr>
              <a:t>, </a:t>
            </a:r>
            <a:r>
              <a:rPr lang="en-US" altLang="en-US" sz="2800" dirty="0" err="1">
                <a:solidFill>
                  <a:schemeClr val="tx1">
                    <a:lumMod val="75000"/>
                  </a:schemeClr>
                </a:solidFill>
              </a:rPr>
              <a:t>văn</a:t>
            </a:r>
            <a:r>
              <a:rPr lang="en-US" altLang="en-US" sz="2800" dirty="0">
                <a:solidFill>
                  <a:schemeClr val="tx1">
                    <a:lumMod val="75000"/>
                  </a:schemeClr>
                </a:solidFill>
              </a:rPr>
              <a:t> </a:t>
            </a:r>
            <a:r>
              <a:rPr lang="en-US" altLang="en-US" sz="2800" dirty="0" err="1">
                <a:solidFill>
                  <a:schemeClr val="tx1">
                    <a:lumMod val="75000"/>
                  </a:schemeClr>
                </a:solidFill>
              </a:rPr>
              <a:t>hóa</a:t>
            </a:r>
            <a:r>
              <a:rPr lang="en-US" altLang="en-US" sz="2800" dirty="0">
                <a:solidFill>
                  <a:schemeClr val="tx1">
                    <a:lumMod val="75000"/>
                  </a:schemeClr>
                </a:solidFill>
              </a:rPr>
              <a:t> </a:t>
            </a:r>
            <a:r>
              <a:rPr lang="en-US" altLang="en-US" sz="2800" dirty="0" err="1">
                <a:solidFill>
                  <a:schemeClr val="tx1">
                    <a:lumMod val="75000"/>
                  </a:schemeClr>
                </a:solidFill>
              </a:rPr>
              <a:t>ứng</a:t>
            </a:r>
            <a:r>
              <a:rPr lang="en-US" altLang="en-US" sz="2800" dirty="0">
                <a:solidFill>
                  <a:schemeClr val="tx1">
                    <a:lumMod val="75000"/>
                  </a:schemeClr>
                </a:solidFill>
              </a:rPr>
              <a:t> </a:t>
            </a:r>
            <a:r>
              <a:rPr lang="en-US" altLang="en-US" sz="2800" dirty="0" err="1">
                <a:solidFill>
                  <a:schemeClr val="tx1">
                    <a:lumMod val="75000"/>
                  </a:schemeClr>
                </a:solidFill>
              </a:rPr>
              <a:t>xử</a:t>
            </a:r>
            <a:r>
              <a:rPr lang="en-US" altLang="en-US" sz="2800" dirty="0">
                <a:solidFill>
                  <a:schemeClr val="tx1">
                    <a:lumMod val="75000"/>
                  </a:schemeClr>
                </a:solidFill>
              </a:rPr>
              <a:t> </a:t>
            </a:r>
            <a:r>
              <a:rPr lang="en-US" altLang="en-US" sz="2800" dirty="0" err="1">
                <a:solidFill>
                  <a:schemeClr val="tx1">
                    <a:lumMod val="75000"/>
                  </a:schemeClr>
                </a:solidFill>
              </a:rPr>
              <a:t>trên</a:t>
            </a:r>
            <a:r>
              <a:rPr lang="en-US" altLang="en-US" sz="2800" dirty="0">
                <a:solidFill>
                  <a:schemeClr val="tx1">
                    <a:lumMod val="75000"/>
                  </a:schemeClr>
                </a:solidFill>
              </a:rPr>
              <a:t> </a:t>
            </a:r>
            <a:r>
              <a:rPr lang="en-US" altLang="en-US" sz="2800" dirty="0" err="1">
                <a:solidFill>
                  <a:schemeClr val="tx1">
                    <a:lumMod val="75000"/>
                  </a:schemeClr>
                </a:solidFill>
              </a:rPr>
              <a:t>không</a:t>
            </a:r>
            <a:r>
              <a:rPr lang="en-US" altLang="en-US" sz="2800" dirty="0">
                <a:solidFill>
                  <a:schemeClr val="tx1">
                    <a:lumMod val="75000"/>
                  </a:schemeClr>
                </a:solidFill>
              </a:rPr>
              <a:t> </a:t>
            </a:r>
            <a:r>
              <a:rPr lang="en-US" altLang="en-US" sz="2800" dirty="0" err="1">
                <a:solidFill>
                  <a:schemeClr val="tx1">
                    <a:lumMod val="75000"/>
                  </a:schemeClr>
                </a:solidFill>
              </a:rPr>
              <a:t>gian</a:t>
            </a:r>
            <a:r>
              <a:rPr lang="en-US" altLang="en-US" sz="2800" dirty="0">
                <a:solidFill>
                  <a:schemeClr val="tx1">
                    <a:lumMod val="75000"/>
                  </a:schemeClr>
                </a:solidFill>
              </a:rPr>
              <a:t> </a:t>
            </a:r>
            <a:r>
              <a:rPr lang="en-US" altLang="en-US" sz="2800" dirty="0" err="1">
                <a:solidFill>
                  <a:schemeClr val="tx1">
                    <a:lumMod val="75000"/>
                  </a:schemeClr>
                </a:solidFill>
              </a:rPr>
              <a:t>mạng</a:t>
            </a:r>
            <a:endParaRPr lang="en-US" altLang="en-US" sz="2800" dirty="0" smtClean="0">
              <a:solidFill>
                <a:srgbClr val="FF0000"/>
              </a:solidFill>
            </a:endParaRPr>
          </a:p>
        </p:txBody>
      </p:sp>
      <p:sp>
        <p:nvSpPr>
          <p:cNvPr id="111619"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C694B6-F1C9-4BD6-AF35-D25AF916038E}" type="slidenum">
              <a:rPr lang="en-US" altLang="en-US">
                <a:solidFill>
                  <a:schemeClr val="tx2"/>
                </a:solidFill>
                <a:latin typeface="Verdana" panose="020B0604030504040204" pitchFamily="34" charset="0"/>
              </a:rPr>
              <a:pPr eaLnBrk="1" hangingPunct="1"/>
              <a:t>104</a:t>
            </a:fld>
            <a:endParaRPr lang="en-US" altLang="en-US">
              <a:solidFill>
                <a:schemeClr val="tx2"/>
              </a:solidFill>
              <a:latin typeface="Verdana" panose="020B0604030504040204" pitchFamily="34" charset="0"/>
            </a:endParaRPr>
          </a:p>
        </p:txBody>
      </p:sp>
      <p:sp>
        <p:nvSpPr>
          <p:cNvPr id="9" name="TextBox 8">
            <a:extLst>
              <a:ext uri="{FF2B5EF4-FFF2-40B4-BE49-F238E27FC236}"/>
            </a:extLst>
          </p:cNvPr>
          <p:cNvSpPr txBox="1"/>
          <p:nvPr/>
        </p:nvSpPr>
        <p:spPr>
          <a:xfrm>
            <a:off x="0" y="895350"/>
            <a:ext cx="9144000" cy="369888"/>
          </a:xfrm>
          <a:prstGeom prst="rect">
            <a:avLst/>
          </a:prstGeom>
          <a:solidFill>
            <a:schemeClr val="accent3">
              <a:lumMod val="95000"/>
            </a:schemeClr>
          </a:solidFill>
        </p:spPr>
        <p:txBody>
          <a:bodyPr>
            <a:spAutoFit/>
          </a:bodyPr>
          <a:lstStyle/>
          <a:p>
            <a:pPr algn="ctr">
              <a:defRPr/>
            </a:pPr>
            <a:r>
              <a:rPr lang="vi-VN" b="1" dirty="0">
                <a:solidFill>
                  <a:srgbClr val="000000"/>
                </a:solidFill>
                <a:cs typeface="+mn-cs"/>
              </a:rPr>
              <a:t> Quy tắc ứng xử cho các cơ quan nhà nước</a:t>
            </a:r>
            <a:endParaRPr lang="en-US" dirty="0">
              <a:cs typeface="+mn-cs"/>
            </a:endParaRPr>
          </a:p>
        </p:txBody>
      </p:sp>
      <p:sp>
        <p:nvSpPr>
          <p:cNvPr id="111621" name="Content Placeholder 2"/>
          <p:cNvSpPr>
            <a:spLocks noGrp="1" noChangeArrowheads="1"/>
          </p:cNvSpPr>
          <p:nvPr>
            <p:ph idx="1"/>
          </p:nvPr>
        </p:nvSpPr>
        <p:spPr/>
        <p:txBody>
          <a:bodyPr/>
          <a:lstStyle/>
          <a:p>
            <a:endParaRPr lang="en-US" altLang="en-US" smtClean="0"/>
          </a:p>
        </p:txBody>
      </p:sp>
      <p:graphicFrame>
        <p:nvGraphicFramePr>
          <p:cNvPr id="13" name="Diagram 12">
            <a:extLst>
              <a:ext uri="{FF2B5EF4-FFF2-40B4-BE49-F238E27FC236}"/>
            </a:extLst>
          </p:cNvPr>
          <p:cNvGraphicFramePr/>
          <p:nvPr/>
        </p:nvGraphicFramePr>
        <p:xfrm>
          <a:off x="-1600200" y="1219637"/>
          <a:ext cx="11887200" cy="3169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1623" name="Picture 3" descr="C:\Users\Admin\Desktop\2-1479725653107.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35475"/>
            <a:ext cx="914400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noChangeArrowheads="1"/>
          </p:cNvSpPr>
          <p:nvPr>
            <p:ph type="title"/>
          </p:nvPr>
        </p:nvSpPr>
        <p:spPr>
          <a:xfrm>
            <a:off x="0" y="319088"/>
            <a:ext cx="9144000" cy="563562"/>
          </a:xfrm>
          <a:solidFill>
            <a:srgbClr val="FFFF00"/>
          </a:solidFill>
        </p:spPr>
        <p:txBody>
          <a:bodyPr/>
          <a:lstStyle/>
          <a:p>
            <a:r>
              <a:rPr lang="en-US" altLang="en-US" sz="2800" dirty="0">
                <a:solidFill>
                  <a:schemeClr val="tx1">
                    <a:lumMod val="75000"/>
                  </a:schemeClr>
                </a:solidFill>
              </a:rPr>
              <a:t>IV. </a:t>
            </a:r>
            <a:r>
              <a:rPr lang="en-US" altLang="en-US" sz="2800" dirty="0" err="1">
                <a:solidFill>
                  <a:schemeClr val="tx1">
                    <a:lumMod val="75000"/>
                  </a:schemeClr>
                </a:solidFill>
              </a:rPr>
              <a:t>Quy</a:t>
            </a:r>
            <a:r>
              <a:rPr lang="en-US" altLang="en-US" sz="2800" dirty="0">
                <a:solidFill>
                  <a:schemeClr val="tx1">
                    <a:lumMod val="75000"/>
                  </a:schemeClr>
                </a:solidFill>
              </a:rPr>
              <a:t> </a:t>
            </a:r>
            <a:r>
              <a:rPr lang="en-US" altLang="en-US" sz="2800" dirty="0" err="1">
                <a:solidFill>
                  <a:schemeClr val="tx1">
                    <a:lumMod val="75000"/>
                  </a:schemeClr>
                </a:solidFill>
              </a:rPr>
              <a:t>tắc</a:t>
            </a:r>
            <a:r>
              <a:rPr lang="en-US" altLang="en-US" sz="2800" dirty="0">
                <a:solidFill>
                  <a:schemeClr val="tx1">
                    <a:lumMod val="75000"/>
                  </a:schemeClr>
                </a:solidFill>
              </a:rPr>
              <a:t>, </a:t>
            </a:r>
            <a:r>
              <a:rPr lang="en-US" altLang="en-US" sz="2800" dirty="0" err="1">
                <a:solidFill>
                  <a:schemeClr val="tx1">
                    <a:lumMod val="75000"/>
                  </a:schemeClr>
                </a:solidFill>
              </a:rPr>
              <a:t>văn</a:t>
            </a:r>
            <a:r>
              <a:rPr lang="en-US" altLang="en-US" sz="2800" dirty="0">
                <a:solidFill>
                  <a:schemeClr val="tx1">
                    <a:lumMod val="75000"/>
                  </a:schemeClr>
                </a:solidFill>
              </a:rPr>
              <a:t> </a:t>
            </a:r>
            <a:r>
              <a:rPr lang="en-US" altLang="en-US" sz="2800" dirty="0" err="1">
                <a:solidFill>
                  <a:schemeClr val="tx1">
                    <a:lumMod val="75000"/>
                  </a:schemeClr>
                </a:solidFill>
              </a:rPr>
              <a:t>hóa</a:t>
            </a:r>
            <a:r>
              <a:rPr lang="en-US" altLang="en-US" sz="2800" dirty="0">
                <a:solidFill>
                  <a:schemeClr val="tx1">
                    <a:lumMod val="75000"/>
                  </a:schemeClr>
                </a:solidFill>
              </a:rPr>
              <a:t> </a:t>
            </a:r>
            <a:r>
              <a:rPr lang="en-US" altLang="en-US" sz="2800" dirty="0" err="1">
                <a:solidFill>
                  <a:schemeClr val="tx1">
                    <a:lumMod val="75000"/>
                  </a:schemeClr>
                </a:solidFill>
              </a:rPr>
              <a:t>ứng</a:t>
            </a:r>
            <a:r>
              <a:rPr lang="en-US" altLang="en-US" sz="2800" dirty="0">
                <a:solidFill>
                  <a:schemeClr val="tx1">
                    <a:lumMod val="75000"/>
                  </a:schemeClr>
                </a:solidFill>
              </a:rPr>
              <a:t> </a:t>
            </a:r>
            <a:r>
              <a:rPr lang="en-US" altLang="en-US" sz="2800" dirty="0" err="1">
                <a:solidFill>
                  <a:schemeClr val="tx1">
                    <a:lumMod val="75000"/>
                  </a:schemeClr>
                </a:solidFill>
              </a:rPr>
              <a:t>xử</a:t>
            </a:r>
            <a:r>
              <a:rPr lang="en-US" altLang="en-US" sz="2800" dirty="0">
                <a:solidFill>
                  <a:schemeClr val="tx1">
                    <a:lumMod val="75000"/>
                  </a:schemeClr>
                </a:solidFill>
              </a:rPr>
              <a:t> </a:t>
            </a:r>
            <a:r>
              <a:rPr lang="en-US" altLang="en-US" sz="2800" dirty="0" err="1">
                <a:solidFill>
                  <a:schemeClr val="tx1">
                    <a:lumMod val="75000"/>
                  </a:schemeClr>
                </a:solidFill>
              </a:rPr>
              <a:t>trên</a:t>
            </a:r>
            <a:r>
              <a:rPr lang="en-US" altLang="en-US" sz="2800" dirty="0">
                <a:solidFill>
                  <a:schemeClr val="tx1">
                    <a:lumMod val="75000"/>
                  </a:schemeClr>
                </a:solidFill>
              </a:rPr>
              <a:t> </a:t>
            </a:r>
            <a:r>
              <a:rPr lang="en-US" altLang="en-US" sz="2800" dirty="0" err="1">
                <a:solidFill>
                  <a:schemeClr val="tx1">
                    <a:lumMod val="75000"/>
                  </a:schemeClr>
                </a:solidFill>
              </a:rPr>
              <a:t>không</a:t>
            </a:r>
            <a:r>
              <a:rPr lang="en-US" altLang="en-US" sz="2800" dirty="0">
                <a:solidFill>
                  <a:schemeClr val="tx1">
                    <a:lumMod val="75000"/>
                  </a:schemeClr>
                </a:solidFill>
              </a:rPr>
              <a:t> </a:t>
            </a:r>
            <a:r>
              <a:rPr lang="en-US" altLang="en-US" sz="2800" dirty="0" err="1">
                <a:solidFill>
                  <a:schemeClr val="tx1">
                    <a:lumMod val="75000"/>
                  </a:schemeClr>
                </a:solidFill>
              </a:rPr>
              <a:t>gian</a:t>
            </a:r>
            <a:r>
              <a:rPr lang="en-US" altLang="en-US" sz="2800" dirty="0">
                <a:solidFill>
                  <a:schemeClr val="tx1">
                    <a:lumMod val="75000"/>
                  </a:schemeClr>
                </a:solidFill>
              </a:rPr>
              <a:t> </a:t>
            </a:r>
            <a:r>
              <a:rPr lang="en-US" altLang="en-US" sz="2800" dirty="0" err="1">
                <a:solidFill>
                  <a:schemeClr val="tx1">
                    <a:lumMod val="75000"/>
                  </a:schemeClr>
                </a:solidFill>
              </a:rPr>
              <a:t>mạng</a:t>
            </a:r>
            <a:endParaRPr lang="en-US" altLang="en-US" sz="2800" dirty="0" smtClean="0">
              <a:solidFill>
                <a:srgbClr val="FF0000"/>
              </a:solidFill>
            </a:endParaRPr>
          </a:p>
        </p:txBody>
      </p:sp>
      <p:sp>
        <p:nvSpPr>
          <p:cNvPr id="112643"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D487064-C189-4646-9A2D-2B9902DBE2F9}" type="slidenum">
              <a:rPr lang="en-US" altLang="en-US">
                <a:solidFill>
                  <a:schemeClr val="tx2"/>
                </a:solidFill>
                <a:latin typeface="Verdana" panose="020B0604030504040204" pitchFamily="34" charset="0"/>
              </a:rPr>
              <a:pPr eaLnBrk="1" hangingPunct="1"/>
              <a:t>105</a:t>
            </a:fld>
            <a:endParaRPr lang="en-US" altLang="en-US">
              <a:solidFill>
                <a:schemeClr val="tx2"/>
              </a:solidFill>
              <a:latin typeface="Verdana" panose="020B0604030504040204" pitchFamily="34" charset="0"/>
            </a:endParaRPr>
          </a:p>
        </p:txBody>
      </p:sp>
      <p:sp>
        <p:nvSpPr>
          <p:cNvPr id="9" name="TextBox 8">
            <a:extLst>
              <a:ext uri="{FF2B5EF4-FFF2-40B4-BE49-F238E27FC236}"/>
            </a:extLst>
          </p:cNvPr>
          <p:cNvSpPr txBox="1"/>
          <p:nvPr/>
        </p:nvSpPr>
        <p:spPr>
          <a:xfrm>
            <a:off x="0" y="895350"/>
            <a:ext cx="9144000" cy="369888"/>
          </a:xfrm>
          <a:prstGeom prst="rect">
            <a:avLst/>
          </a:prstGeom>
          <a:solidFill>
            <a:schemeClr val="accent3">
              <a:lumMod val="95000"/>
            </a:schemeClr>
          </a:solidFill>
        </p:spPr>
        <p:txBody>
          <a:bodyPr>
            <a:spAutoFit/>
          </a:bodyPr>
          <a:lstStyle/>
          <a:p>
            <a:pPr algn="ctr">
              <a:defRPr/>
            </a:pPr>
            <a:r>
              <a:rPr lang="vi-VN" b="1" dirty="0">
                <a:solidFill>
                  <a:srgbClr val="000000"/>
                </a:solidFill>
                <a:cs typeface="+mn-cs"/>
              </a:rPr>
              <a:t> Quy tắc ứng xử cho các cơ quan nhà nước</a:t>
            </a:r>
            <a:endParaRPr lang="en-US" dirty="0">
              <a:cs typeface="+mn-cs"/>
            </a:endParaRPr>
          </a:p>
        </p:txBody>
      </p:sp>
      <p:sp>
        <p:nvSpPr>
          <p:cNvPr id="112645" name="Content Placeholder 2"/>
          <p:cNvSpPr>
            <a:spLocks noGrp="1" noChangeArrowheads="1"/>
          </p:cNvSpPr>
          <p:nvPr>
            <p:ph idx="1"/>
          </p:nvPr>
        </p:nvSpPr>
        <p:spPr/>
        <p:txBody>
          <a:bodyPr/>
          <a:lstStyle/>
          <a:p>
            <a:endParaRPr lang="en-US" altLang="en-US" smtClean="0"/>
          </a:p>
        </p:txBody>
      </p:sp>
      <p:graphicFrame>
        <p:nvGraphicFramePr>
          <p:cNvPr id="13" name="Diagram 12">
            <a:extLst>
              <a:ext uri="{FF2B5EF4-FFF2-40B4-BE49-F238E27FC236}"/>
            </a:extLst>
          </p:cNvPr>
          <p:cNvGraphicFramePr/>
          <p:nvPr/>
        </p:nvGraphicFramePr>
        <p:xfrm>
          <a:off x="-1600200" y="1219637"/>
          <a:ext cx="11887200" cy="3169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64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389438"/>
            <a:ext cx="4495800" cy="216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5638" y="4532313"/>
            <a:ext cx="4648200"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noChangeArrowheads="1"/>
          </p:cNvSpPr>
          <p:nvPr>
            <p:ph type="title"/>
          </p:nvPr>
        </p:nvSpPr>
        <p:spPr>
          <a:xfrm>
            <a:off x="0" y="319088"/>
            <a:ext cx="9144000" cy="563562"/>
          </a:xfrm>
          <a:solidFill>
            <a:srgbClr val="FFFF00"/>
          </a:solidFill>
        </p:spPr>
        <p:txBody>
          <a:bodyPr/>
          <a:lstStyle/>
          <a:p>
            <a:r>
              <a:rPr lang="en-US" altLang="en-US" sz="2800" dirty="0">
                <a:solidFill>
                  <a:schemeClr val="tx1">
                    <a:lumMod val="75000"/>
                  </a:schemeClr>
                </a:solidFill>
              </a:rPr>
              <a:t>IV. </a:t>
            </a:r>
            <a:r>
              <a:rPr lang="en-US" altLang="en-US" sz="2800" dirty="0" err="1">
                <a:solidFill>
                  <a:schemeClr val="tx1">
                    <a:lumMod val="75000"/>
                  </a:schemeClr>
                </a:solidFill>
              </a:rPr>
              <a:t>Quy</a:t>
            </a:r>
            <a:r>
              <a:rPr lang="en-US" altLang="en-US" sz="2800" dirty="0">
                <a:solidFill>
                  <a:schemeClr val="tx1">
                    <a:lumMod val="75000"/>
                  </a:schemeClr>
                </a:solidFill>
              </a:rPr>
              <a:t> </a:t>
            </a:r>
            <a:r>
              <a:rPr lang="en-US" altLang="en-US" sz="2800" dirty="0" err="1">
                <a:solidFill>
                  <a:schemeClr val="tx1">
                    <a:lumMod val="75000"/>
                  </a:schemeClr>
                </a:solidFill>
              </a:rPr>
              <a:t>tắc</a:t>
            </a:r>
            <a:r>
              <a:rPr lang="en-US" altLang="en-US" sz="2800" dirty="0">
                <a:solidFill>
                  <a:schemeClr val="tx1">
                    <a:lumMod val="75000"/>
                  </a:schemeClr>
                </a:solidFill>
              </a:rPr>
              <a:t>, </a:t>
            </a:r>
            <a:r>
              <a:rPr lang="en-US" altLang="en-US" sz="2800" dirty="0" err="1">
                <a:solidFill>
                  <a:schemeClr val="tx1">
                    <a:lumMod val="75000"/>
                  </a:schemeClr>
                </a:solidFill>
              </a:rPr>
              <a:t>văn</a:t>
            </a:r>
            <a:r>
              <a:rPr lang="en-US" altLang="en-US" sz="2800" dirty="0">
                <a:solidFill>
                  <a:schemeClr val="tx1">
                    <a:lumMod val="75000"/>
                  </a:schemeClr>
                </a:solidFill>
              </a:rPr>
              <a:t> </a:t>
            </a:r>
            <a:r>
              <a:rPr lang="en-US" altLang="en-US" sz="2800" dirty="0" err="1">
                <a:solidFill>
                  <a:schemeClr val="tx1">
                    <a:lumMod val="75000"/>
                  </a:schemeClr>
                </a:solidFill>
              </a:rPr>
              <a:t>hóa</a:t>
            </a:r>
            <a:r>
              <a:rPr lang="en-US" altLang="en-US" sz="2800" dirty="0">
                <a:solidFill>
                  <a:schemeClr val="tx1">
                    <a:lumMod val="75000"/>
                  </a:schemeClr>
                </a:solidFill>
              </a:rPr>
              <a:t> </a:t>
            </a:r>
            <a:r>
              <a:rPr lang="en-US" altLang="en-US" sz="2800" dirty="0" err="1">
                <a:solidFill>
                  <a:schemeClr val="tx1">
                    <a:lumMod val="75000"/>
                  </a:schemeClr>
                </a:solidFill>
              </a:rPr>
              <a:t>ứng</a:t>
            </a:r>
            <a:r>
              <a:rPr lang="en-US" altLang="en-US" sz="2800" dirty="0">
                <a:solidFill>
                  <a:schemeClr val="tx1">
                    <a:lumMod val="75000"/>
                  </a:schemeClr>
                </a:solidFill>
              </a:rPr>
              <a:t> </a:t>
            </a:r>
            <a:r>
              <a:rPr lang="en-US" altLang="en-US" sz="2800" dirty="0" err="1">
                <a:solidFill>
                  <a:schemeClr val="tx1">
                    <a:lumMod val="75000"/>
                  </a:schemeClr>
                </a:solidFill>
              </a:rPr>
              <a:t>xử</a:t>
            </a:r>
            <a:r>
              <a:rPr lang="en-US" altLang="en-US" sz="2800" dirty="0">
                <a:solidFill>
                  <a:schemeClr val="tx1">
                    <a:lumMod val="75000"/>
                  </a:schemeClr>
                </a:solidFill>
              </a:rPr>
              <a:t> </a:t>
            </a:r>
            <a:r>
              <a:rPr lang="en-US" altLang="en-US" sz="2800" dirty="0" err="1">
                <a:solidFill>
                  <a:schemeClr val="tx1">
                    <a:lumMod val="75000"/>
                  </a:schemeClr>
                </a:solidFill>
              </a:rPr>
              <a:t>trên</a:t>
            </a:r>
            <a:r>
              <a:rPr lang="en-US" altLang="en-US" sz="2800" dirty="0">
                <a:solidFill>
                  <a:schemeClr val="tx1">
                    <a:lumMod val="75000"/>
                  </a:schemeClr>
                </a:solidFill>
              </a:rPr>
              <a:t> </a:t>
            </a:r>
            <a:r>
              <a:rPr lang="en-US" altLang="en-US" sz="2800" dirty="0" err="1">
                <a:solidFill>
                  <a:schemeClr val="tx1">
                    <a:lumMod val="75000"/>
                  </a:schemeClr>
                </a:solidFill>
              </a:rPr>
              <a:t>không</a:t>
            </a:r>
            <a:r>
              <a:rPr lang="en-US" altLang="en-US" sz="2800" dirty="0">
                <a:solidFill>
                  <a:schemeClr val="tx1">
                    <a:lumMod val="75000"/>
                  </a:schemeClr>
                </a:solidFill>
              </a:rPr>
              <a:t> </a:t>
            </a:r>
            <a:r>
              <a:rPr lang="en-US" altLang="en-US" sz="2800" dirty="0" err="1">
                <a:solidFill>
                  <a:schemeClr val="tx1">
                    <a:lumMod val="75000"/>
                  </a:schemeClr>
                </a:solidFill>
              </a:rPr>
              <a:t>gian</a:t>
            </a:r>
            <a:r>
              <a:rPr lang="en-US" altLang="en-US" sz="2800" dirty="0">
                <a:solidFill>
                  <a:schemeClr val="tx1">
                    <a:lumMod val="75000"/>
                  </a:schemeClr>
                </a:solidFill>
              </a:rPr>
              <a:t> </a:t>
            </a:r>
            <a:r>
              <a:rPr lang="en-US" altLang="en-US" sz="2800" dirty="0" err="1">
                <a:solidFill>
                  <a:schemeClr val="tx1">
                    <a:lumMod val="75000"/>
                  </a:schemeClr>
                </a:solidFill>
              </a:rPr>
              <a:t>mạng</a:t>
            </a:r>
            <a:endParaRPr lang="en-US" altLang="en-US" sz="2800" dirty="0" smtClean="0">
              <a:solidFill>
                <a:srgbClr val="FF0000"/>
              </a:solidFill>
            </a:endParaRPr>
          </a:p>
        </p:txBody>
      </p:sp>
      <p:sp>
        <p:nvSpPr>
          <p:cNvPr id="113667"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483A15-E40B-4991-9700-F76FD685468D}" type="slidenum">
              <a:rPr lang="en-US" altLang="en-US">
                <a:solidFill>
                  <a:schemeClr val="tx2"/>
                </a:solidFill>
                <a:latin typeface="Verdana" panose="020B0604030504040204" pitchFamily="34" charset="0"/>
              </a:rPr>
              <a:pPr eaLnBrk="1" hangingPunct="1"/>
              <a:t>106</a:t>
            </a:fld>
            <a:endParaRPr lang="en-US" altLang="en-US">
              <a:solidFill>
                <a:schemeClr val="tx2"/>
              </a:solidFill>
              <a:latin typeface="Verdana" panose="020B0604030504040204" pitchFamily="34" charset="0"/>
            </a:endParaRPr>
          </a:p>
        </p:txBody>
      </p:sp>
      <p:sp>
        <p:nvSpPr>
          <p:cNvPr id="9" name="TextBox 8">
            <a:extLst>
              <a:ext uri="{FF2B5EF4-FFF2-40B4-BE49-F238E27FC236}"/>
            </a:extLst>
          </p:cNvPr>
          <p:cNvSpPr txBox="1"/>
          <p:nvPr/>
        </p:nvSpPr>
        <p:spPr>
          <a:xfrm>
            <a:off x="0" y="895350"/>
            <a:ext cx="9144000" cy="369888"/>
          </a:xfrm>
          <a:prstGeom prst="rect">
            <a:avLst/>
          </a:prstGeom>
          <a:solidFill>
            <a:schemeClr val="accent3">
              <a:lumMod val="95000"/>
            </a:schemeClr>
          </a:solidFill>
        </p:spPr>
        <p:txBody>
          <a:bodyPr>
            <a:spAutoFit/>
          </a:bodyPr>
          <a:lstStyle/>
          <a:p>
            <a:pPr algn="ctr">
              <a:defRPr/>
            </a:pPr>
            <a:r>
              <a:rPr lang="en-US" b="1" dirty="0" err="1">
                <a:solidFill>
                  <a:srgbClr val="000000"/>
                </a:solidFill>
                <a:cs typeface="+mn-cs"/>
              </a:rPr>
              <a:t>Quy</a:t>
            </a:r>
            <a:r>
              <a:rPr lang="en-US" b="1" dirty="0">
                <a:solidFill>
                  <a:srgbClr val="000000"/>
                </a:solidFill>
                <a:cs typeface="+mn-cs"/>
              </a:rPr>
              <a:t> </a:t>
            </a:r>
            <a:r>
              <a:rPr lang="en-US" b="1" dirty="0" err="1">
                <a:solidFill>
                  <a:srgbClr val="000000"/>
                </a:solidFill>
                <a:cs typeface="+mn-cs"/>
              </a:rPr>
              <a:t>tắc</a:t>
            </a:r>
            <a:r>
              <a:rPr lang="en-US" b="1" dirty="0">
                <a:solidFill>
                  <a:srgbClr val="000000"/>
                </a:solidFill>
                <a:cs typeface="+mn-cs"/>
              </a:rPr>
              <a:t> </a:t>
            </a:r>
            <a:r>
              <a:rPr lang="en-US" b="1" dirty="0" err="1">
                <a:solidFill>
                  <a:srgbClr val="000000"/>
                </a:solidFill>
                <a:cs typeface="+mn-cs"/>
              </a:rPr>
              <a:t>ứng</a:t>
            </a:r>
            <a:r>
              <a:rPr lang="en-US" b="1" dirty="0">
                <a:solidFill>
                  <a:srgbClr val="000000"/>
                </a:solidFill>
                <a:cs typeface="+mn-cs"/>
              </a:rPr>
              <a:t> </a:t>
            </a:r>
            <a:r>
              <a:rPr lang="en-US" b="1" dirty="0" err="1">
                <a:solidFill>
                  <a:srgbClr val="000000"/>
                </a:solidFill>
                <a:cs typeface="+mn-cs"/>
              </a:rPr>
              <a:t>xử</a:t>
            </a:r>
            <a:r>
              <a:rPr lang="en-US" b="1" dirty="0">
                <a:solidFill>
                  <a:srgbClr val="000000"/>
                </a:solidFill>
                <a:cs typeface="+mn-cs"/>
              </a:rPr>
              <a:t> </a:t>
            </a:r>
            <a:r>
              <a:rPr lang="en-US" b="1" dirty="0" err="1">
                <a:solidFill>
                  <a:srgbClr val="000000"/>
                </a:solidFill>
                <a:cs typeface="+mn-cs"/>
              </a:rPr>
              <a:t>cho</a:t>
            </a:r>
            <a:r>
              <a:rPr lang="en-US" b="1" dirty="0">
                <a:solidFill>
                  <a:srgbClr val="000000"/>
                </a:solidFill>
                <a:cs typeface="+mn-cs"/>
              </a:rPr>
              <a:t> </a:t>
            </a:r>
            <a:r>
              <a:rPr lang="en-US" b="1" dirty="0" err="1">
                <a:solidFill>
                  <a:srgbClr val="000000"/>
                </a:solidFill>
                <a:cs typeface="+mn-cs"/>
              </a:rPr>
              <a:t>các</a:t>
            </a:r>
            <a:r>
              <a:rPr lang="en-US" b="1" dirty="0">
                <a:solidFill>
                  <a:srgbClr val="000000"/>
                </a:solidFill>
                <a:cs typeface="+mn-cs"/>
              </a:rPr>
              <a:t> </a:t>
            </a:r>
            <a:r>
              <a:rPr lang="en-US" b="1" dirty="0" err="1">
                <a:solidFill>
                  <a:srgbClr val="000000"/>
                </a:solidFill>
                <a:cs typeface="+mn-cs"/>
              </a:rPr>
              <a:t>nhà</a:t>
            </a:r>
            <a:r>
              <a:rPr lang="en-US" b="1" dirty="0">
                <a:solidFill>
                  <a:srgbClr val="000000"/>
                </a:solidFill>
                <a:cs typeface="+mn-cs"/>
              </a:rPr>
              <a:t> </a:t>
            </a:r>
            <a:r>
              <a:rPr lang="en-US" b="1" dirty="0" err="1">
                <a:solidFill>
                  <a:srgbClr val="000000"/>
                </a:solidFill>
                <a:cs typeface="+mn-cs"/>
              </a:rPr>
              <a:t>cung</a:t>
            </a:r>
            <a:r>
              <a:rPr lang="en-US" b="1" dirty="0">
                <a:solidFill>
                  <a:srgbClr val="000000"/>
                </a:solidFill>
                <a:cs typeface="+mn-cs"/>
              </a:rPr>
              <a:t> </a:t>
            </a:r>
            <a:r>
              <a:rPr lang="en-US" b="1" dirty="0" err="1">
                <a:solidFill>
                  <a:srgbClr val="000000"/>
                </a:solidFill>
                <a:cs typeface="+mn-cs"/>
              </a:rPr>
              <a:t>cấp</a:t>
            </a:r>
            <a:r>
              <a:rPr lang="en-US" b="1" dirty="0">
                <a:solidFill>
                  <a:srgbClr val="000000"/>
                </a:solidFill>
                <a:cs typeface="+mn-cs"/>
              </a:rPr>
              <a:t> </a:t>
            </a:r>
            <a:r>
              <a:rPr lang="en-US" b="1" dirty="0" err="1">
                <a:solidFill>
                  <a:srgbClr val="000000"/>
                </a:solidFill>
                <a:cs typeface="+mn-cs"/>
              </a:rPr>
              <a:t>dịch</a:t>
            </a:r>
            <a:r>
              <a:rPr lang="en-US" b="1" dirty="0">
                <a:solidFill>
                  <a:srgbClr val="000000"/>
                </a:solidFill>
                <a:cs typeface="+mn-cs"/>
              </a:rPr>
              <a:t> </a:t>
            </a:r>
            <a:r>
              <a:rPr lang="en-US" b="1" dirty="0" err="1">
                <a:solidFill>
                  <a:srgbClr val="000000"/>
                </a:solidFill>
                <a:cs typeface="+mn-cs"/>
              </a:rPr>
              <a:t>vụ</a:t>
            </a:r>
            <a:r>
              <a:rPr lang="en-US" b="1" dirty="0">
                <a:solidFill>
                  <a:srgbClr val="000000"/>
                </a:solidFill>
                <a:cs typeface="+mn-cs"/>
              </a:rPr>
              <a:t> </a:t>
            </a:r>
            <a:r>
              <a:rPr lang="en-US" b="1" dirty="0" err="1">
                <a:solidFill>
                  <a:srgbClr val="000000"/>
                </a:solidFill>
                <a:cs typeface="+mn-cs"/>
              </a:rPr>
              <a:t>mạng</a:t>
            </a:r>
            <a:r>
              <a:rPr lang="en-US" b="1" dirty="0">
                <a:solidFill>
                  <a:srgbClr val="000000"/>
                </a:solidFill>
                <a:cs typeface="+mn-cs"/>
              </a:rPr>
              <a:t> </a:t>
            </a:r>
            <a:r>
              <a:rPr lang="en-US" b="1" dirty="0" err="1">
                <a:solidFill>
                  <a:srgbClr val="000000"/>
                </a:solidFill>
                <a:cs typeface="+mn-cs"/>
              </a:rPr>
              <a:t>xã</a:t>
            </a:r>
            <a:r>
              <a:rPr lang="en-US" b="1" dirty="0">
                <a:solidFill>
                  <a:srgbClr val="000000"/>
                </a:solidFill>
                <a:cs typeface="+mn-cs"/>
              </a:rPr>
              <a:t> </a:t>
            </a:r>
            <a:r>
              <a:rPr lang="en-US" b="1" dirty="0" err="1">
                <a:solidFill>
                  <a:srgbClr val="000000"/>
                </a:solidFill>
                <a:cs typeface="+mn-cs"/>
              </a:rPr>
              <a:t>hội</a:t>
            </a:r>
            <a:endParaRPr lang="en-US" dirty="0">
              <a:cs typeface="+mn-cs"/>
            </a:endParaRPr>
          </a:p>
        </p:txBody>
      </p:sp>
      <p:sp>
        <p:nvSpPr>
          <p:cNvPr id="113669" name="TextBox 11"/>
          <p:cNvSpPr txBox="1">
            <a:spLocks noChangeArrowheads="1"/>
          </p:cNvSpPr>
          <p:nvPr/>
        </p:nvSpPr>
        <p:spPr bwMode="auto">
          <a:xfrm>
            <a:off x="15875" y="1309688"/>
            <a:ext cx="912812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600"/>
              </a:spcBef>
              <a:spcAft>
                <a:spcPts val="600"/>
              </a:spcAft>
            </a:pPr>
            <a:r>
              <a:rPr lang="vi-VN" altLang="en-US" sz="2400">
                <a:solidFill>
                  <a:srgbClr val="000000"/>
                </a:solidFill>
              </a:rPr>
              <a:t>1. Công bố rõ ràng các điều khoản sử dụng dịch vụ, bao gồm tất cả các quyền và nghĩa vụ của nhà cung cấp dịch vụ và người sử dụng.</a:t>
            </a:r>
          </a:p>
          <a:p>
            <a:pPr algn="just" eaLnBrk="1" hangingPunct="1"/>
            <a:r>
              <a:rPr lang="vi-VN" altLang="en-US" sz="3600"/>
              <a:t/>
            </a:r>
            <a:br>
              <a:rPr lang="vi-VN" altLang="en-US" sz="3600"/>
            </a:br>
            <a:endParaRPr lang="en-US" altLang="en-US" sz="3600"/>
          </a:p>
        </p:txBody>
      </p:sp>
      <p:pic>
        <p:nvPicPr>
          <p:cNvPr id="1136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2438400"/>
            <a:ext cx="9261475"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2" descr="Đánh giá ứng dụng Zalo và những ưu điểm của ứng dụng này là gì?"/>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438400"/>
            <a:ext cx="116205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noChangeArrowheads="1"/>
          </p:cNvSpPr>
          <p:nvPr>
            <p:ph type="title"/>
          </p:nvPr>
        </p:nvSpPr>
        <p:spPr>
          <a:xfrm>
            <a:off x="0" y="319088"/>
            <a:ext cx="9144000" cy="563562"/>
          </a:xfrm>
          <a:solidFill>
            <a:srgbClr val="FFFF00"/>
          </a:solidFill>
        </p:spPr>
        <p:txBody>
          <a:bodyPr/>
          <a:lstStyle/>
          <a:p>
            <a:r>
              <a:rPr lang="en-US" altLang="en-US" sz="2800" dirty="0">
                <a:solidFill>
                  <a:schemeClr val="tx1">
                    <a:lumMod val="75000"/>
                  </a:schemeClr>
                </a:solidFill>
              </a:rPr>
              <a:t>IV. </a:t>
            </a:r>
            <a:r>
              <a:rPr lang="en-US" altLang="en-US" sz="2800" dirty="0" err="1">
                <a:solidFill>
                  <a:schemeClr val="tx1">
                    <a:lumMod val="75000"/>
                  </a:schemeClr>
                </a:solidFill>
              </a:rPr>
              <a:t>Quy</a:t>
            </a:r>
            <a:r>
              <a:rPr lang="en-US" altLang="en-US" sz="2800" dirty="0">
                <a:solidFill>
                  <a:schemeClr val="tx1">
                    <a:lumMod val="75000"/>
                  </a:schemeClr>
                </a:solidFill>
              </a:rPr>
              <a:t> </a:t>
            </a:r>
            <a:r>
              <a:rPr lang="en-US" altLang="en-US" sz="2800" dirty="0" err="1">
                <a:solidFill>
                  <a:schemeClr val="tx1">
                    <a:lumMod val="75000"/>
                  </a:schemeClr>
                </a:solidFill>
              </a:rPr>
              <a:t>tắc</a:t>
            </a:r>
            <a:r>
              <a:rPr lang="en-US" altLang="en-US" sz="2800" dirty="0">
                <a:solidFill>
                  <a:schemeClr val="tx1">
                    <a:lumMod val="75000"/>
                  </a:schemeClr>
                </a:solidFill>
              </a:rPr>
              <a:t>, </a:t>
            </a:r>
            <a:r>
              <a:rPr lang="en-US" altLang="en-US" sz="2800" dirty="0" err="1">
                <a:solidFill>
                  <a:schemeClr val="tx1">
                    <a:lumMod val="75000"/>
                  </a:schemeClr>
                </a:solidFill>
              </a:rPr>
              <a:t>văn</a:t>
            </a:r>
            <a:r>
              <a:rPr lang="en-US" altLang="en-US" sz="2800" dirty="0">
                <a:solidFill>
                  <a:schemeClr val="tx1">
                    <a:lumMod val="75000"/>
                  </a:schemeClr>
                </a:solidFill>
              </a:rPr>
              <a:t> </a:t>
            </a:r>
            <a:r>
              <a:rPr lang="en-US" altLang="en-US" sz="2800" dirty="0" err="1">
                <a:solidFill>
                  <a:schemeClr val="tx1">
                    <a:lumMod val="75000"/>
                  </a:schemeClr>
                </a:solidFill>
              </a:rPr>
              <a:t>hóa</a:t>
            </a:r>
            <a:r>
              <a:rPr lang="en-US" altLang="en-US" sz="2800" dirty="0">
                <a:solidFill>
                  <a:schemeClr val="tx1">
                    <a:lumMod val="75000"/>
                  </a:schemeClr>
                </a:solidFill>
              </a:rPr>
              <a:t> </a:t>
            </a:r>
            <a:r>
              <a:rPr lang="en-US" altLang="en-US" sz="2800" dirty="0" err="1">
                <a:solidFill>
                  <a:schemeClr val="tx1">
                    <a:lumMod val="75000"/>
                  </a:schemeClr>
                </a:solidFill>
              </a:rPr>
              <a:t>ứng</a:t>
            </a:r>
            <a:r>
              <a:rPr lang="en-US" altLang="en-US" sz="2800" dirty="0">
                <a:solidFill>
                  <a:schemeClr val="tx1">
                    <a:lumMod val="75000"/>
                  </a:schemeClr>
                </a:solidFill>
              </a:rPr>
              <a:t> </a:t>
            </a:r>
            <a:r>
              <a:rPr lang="en-US" altLang="en-US" sz="2800" dirty="0" err="1">
                <a:solidFill>
                  <a:schemeClr val="tx1">
                    <a:lumMod val="75000"/>
                  </a:schemeClr>
                </a:solidFill>
              </a:rPr>
              <a:t>xử</a:t>
            </a:r>
            <a:r>
              <a:rPr lang="en-US" altLang="en-US" sz="2800" dirty="0">
                <a:solidFill>
                  <a:schemeClr val="tx1">
                    <a:lumMod val="75000"/>
                  </a:schemeClr>
                </a:solidFill>
              </a:rPr>
              <a:t> </a:t>
            </a:r>
            <a:r>
              <a:rPr lang="en-US" altLang="en-US" sz="2800" dirty="0" err="1">
                <a:solidFill>
                  <a:schemeClr val="tx1">
                    <a:lumMod val="75000"/>
                  </a:schemeClr>
                </a:solidFill>
              </a:rPr>
              <a:t>trên</a:t>
            </a:r>
            <a:r>
              <a:rPr lang="en-US" altLang="en-US" sz="2800" dirty="0">
                <a:solidFill>
                  <a:schemeClr val="tx1">
                    <a:lumMod val="75000"/>
                  </a:schemeClr>
                </a:solidFill>
              </a:rPr>
              <a:t> </a:t>
            </a:r>
            <a:r>
              <a:rPr lang="en-US" altLang="en-US" sz="2800" dirty="0" err="1">
                <a:solidFill>
                  <a:schemeClr val="tx1">
                    <a:lumMod val="75000"/>
                  </a:schemeClr>
                </a:solidFill>
              </a:rPr>
              <a:t>không</a:t>
            </a:r>
            <a:r>
              <a:rPr lang="en-US" altLang="en-US" sz="2800" dirty="0">
                <a:solidFill>
                  <a:schemeClr val="tx1">
                    <a:lumMod val="75000"/>
                  </a:schemeClr>
                </a:solidFill>
              </a:rPr>
              <a:t> </a:t>
            </a:r>
            <a:r>
              <a:rPr lang="en-US" altLang="en-US" sz="2800" dirty="0" err="1">
                <a:solidFill>
                  <a:schemeClr val="tx1">
                    <a:lumMod val="75000"/>
                  </a:schemeClr>
                </a:solidFill>
              </a:rPr>
              <a:t>gian</a:t>
            </a:r>
            <a:r>
              <a:rPr lang="en-US" altLang="en-US" sz="2800" dirty="0">
                <a:solidFill>
                  <a:schemeClr val="tx1">
                    <a:lumMod val="75000"/>
                  </a:schemeClr>
                </a:solidFill>
              </a:rPr>
              <a:t> </a:t>
            </a:r>
            <a:r>
              <a:rPr lang="en-US" altLang="en-US" sz="2800" dirty="0" err="1" smtClean="0">
                <a:solidFill>
                  <a:schemeClr val="tx1">
                    <a:lumMod val="75000"/>
                  </a:schemeClr>
                </a:solidFill>
              </a:rPr>
              <a:t>mạng</a:t>
            </a:r>
            <a:endParaRPr lang="en-US" altLang="en-US" sz="2800" dirty="0" smtClean="0">
              <a:solidFill>
                <a:srgbClr val="FF0000"/>
              </a:solidFill>
            </a:endParaRPr>
          </a:p>
        </p:txBody>
      </p:sp>
      <p:sp>
        <p:nvSpPr>
          <p:cNvPr id="114691"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B6DC223-8F4B-417A-A7DB-A41A00356ACE}" type="slidenum">
              <a:rPr lang="en-US" altLang="en-US">
                <a:solidFill>
                  <a:schemeClr val="tx2"/>
                </a:solidFill>
                <a:latin typeface="Verdana" panose="020B0604030504040204" pitchFamily="34" charset="0"/>
              </a:rPr>
              <a:pPr eaLnBrk="1" hangingPunct="1"/>
              <a:t>107</a:t>
            </a:fld>
            <a:endParaRPr lang="en-US" altLang="en-US">
              <a:solidFill>
                <a:schemeClr val="tx2"/>
              </a:solidFill>
              <a:latin typeface="Verdana" panose="020B0604030504040204" pitchFamily="34" charset="0"/>
            </a:endParaRPr>
          </a:p>
        </p:txBody>
      </p:sp>
      <p:sp>
        <p:nvSpPr>
          <p:cNvPr id="9" name="TextBox 8">
            <a:extLst>
              <a:ext uri="{FF2B5EF4-FFF2-40B4-BE49-F238E27FC236}"/>
            </a:extLst>
          </p:cNvPr>
          <p:cNvSpPr txBox="1"/>
          <p:nvPr/>
        </p:nvSpPr>
        <p:spPr>
          <a:xfrm>
            <a:off x="0" y="895350"/>
            <a:ext cx="9144000" cy="369888"/>
          </a:xfrm>
          <a:prstGeom prst="rect">
            <a:avLst/>
          </a:prstGeom>
          <a:solidFill>
            <a:schemeClr val="accent3">
              <a:lumMod val="95000"/>
            </a:schemeClr>
          </a:solidFill>
        </p:spPr>
        <p:txBody>
          <a:bodyPr>
            <a:spAutoFit/>
          </a:bodyPr>
          <a:lstStyle/>
          <a:p>
            <a:pPr algn="ctr">
              <a:defRPr/>
            </a:pPr>
            <a:r>
              <a:rPr lang="en-US" b="1" dirty="0" err="1">
                <a:solidFill>
                  <a:srgbClr val="000000"/>
                </a:solidFill>
                <a:cs typeface="+mn-cs"/>
              </a:rPr>
              <a:t>Quy</a:t>
            </a:r>
            <a:r>
              <a:rPr lang="en-US" b="1" dirty="0">
                <a:solidFill>
                  <a:srgbClr val="000000"/>
                </a:solidFill>
                <a:cs typeface="+mn-cs"/>
              </a:rPr>
              <a:t> </a:t>
            </a:r>
            <a:r>
              <a:rPr lang="en-US" b="1" dirty="0" err="1">
                <a:solidFill>
                  <a:srgbClr val="000000"/>
                </a:solidFill>
                <a:cs typeface="+mn-cs"/>
              </a:rPr>
              <a:t>tắc</a:t>
            </a:r>
            <a:r>
              <a:rPr lang="en-US" b="1" dirty="0">
                <a:solidFill>
                  <a:srgbClr val="000000"/>
                </a:solidFill>
                <a:cs typeface="+mn-cs"/>
              </a:rPr>
              <a:t> </a:t>
            </a:r>
            <a:r>
              <a:rPr lang="en-US" b="1" dirty="0" err="1">
                <a:solidFill>
                  <a:srgbClr val="000000"/>
                </a:solidFill>
                <a:cs typeface="+mn-cs"/>
              </a:rPr>
              <a:t>ứng</a:t>
            </a:r>
            <a:r>
              <a:rPr lang="en-US" b="1" dirty="0">
                <a:solidFill>
                  <a:srgbClr val="000000"/>
                </a:solidFill>
                <a:cs typeface="+mn-cs"/>
              </a:rPr>
              <a:t> </a:t>
            </a:r>
            <a:r>
              <a:rPr lang="en-US" b="1" dirty="0" err="1">
                <a:solidFill>
                  <a:srgbClr val="000000"/>
                </a:solidFill>
                <a:cs typeface="+mn-cs"/>
              </a:rPr>
              <a:t>xử</a:t>
            </a:r>
            <a:r>
              <a:rPr lang="en-US" b="1" dirty="0">
                <a:solidFill>
                  <a:srgbClr val="000000"/>
                </a:solidFill>
                <a:cs typeface="+mn-cs"/>
              </a:rPr>
              <a:t> </a:t>
            </a:r>
            <a:r>
              <a:rPr lang="en-US" b="1" dirty="0" err="1">
                <a:solidFill>
                  <a:srgbClr val="000000"/>
                </a:solidFill>
                <a:cs typeface="+mn-cs"/>
              </a:rPr>
              <a:t>cho</a:t>
            </a:r>
            <a:r>
              <a:rPr lang="en-US" b="1" dirty="0">
                <a:solidFill>
                  <a:srgbClr val="000000"/>
                </a:solidFill>
                <a:cs typeface="+mn-cs"/>
              </a:rPr>
              <a:t> </a:t>
            </a:r>
            <a:r>
              <a:rPr lang="en-US" b="1" dirty="0" err="1">
                <a:solidFill>
                  <a:srgbClr val="000000"/>
                </a:solidFill>
                <a:cs typeface="+mn-cs"/>
              </a:rPr>
              <a:t>các</a:t>
            </a:r>
            <a:r>
              <a:rPr lang="en-US" b="1" dirty="0">
                <a:solidFill>
                  <a:srgbClr val="000000"/>
                </a:solidFill>
                <a:cs typeface="+mn-cs"/>
              </a:rPr>
              <a:t> </a:t>
            </a:r>
            <a:r>
              <a:rPr lang="en-US" b="1" dirty="0" err="1">
                <a:solidFill>
                  <a:srgbClr val="000000"/>
                </a:solidFill>
                <a:cs typeface="+mn-cs"/>
              </a:rPr>
              <a:t>nhà</a:t>
            </a:r>
            <a:r>
              <a:rPr lang="en-US" b="1" dirty="0">
                <a:solidFill>
                  <a:srgbClr val="000000"/>
                </a:solidFill>
                <a:cs typeface="+mn-cs"/>
              </a:rPr>
              <a:t> </a:t>
            </a:r>
            <a:r>
              <a:rPr lang="en-US" b="1" dirty="0" err="1">
                <a:solidFill>
                  <a:srgbClr val="000000"/>
                </a:solidFill>
                <a:cs typeface="+mn-cs"/>
              </a:rPr>
              <a:t>cung</a:t>
            </a:r>
            <a:r>
              <a:rPr lang="en-US" b="1" dirty="0">
                <a:solidFill>
                  <a:srgbClr val="000000"/>
                </a:solidFill>
                <a:cs typeface="+mn-cs"/>
              </a:rPr>
              <a:t> </a:t>
            </a:r>
            <a:r>
              <a:rPr lang="en-US" b="1" dirty="0" err="1">
                <a:solidFill>
                  <a:srgbClr val="000000"/>
                </a:solidFill>
                <a:cs typeface="+mn-cs"/>
              </a:rPr>
              <a:t>cấp</a:t>
            </a:r>
            <a:r>
              <a:rPr lang="en-US" b="1" dirty="0">
                <a:solidFill>
                  <a:srgbClr val="000000"/>
                </a:solidFill>
                <a:cs typeface="+mn-cs"/>
              </a:rPr>
              <a:t> </a:t>
            </a:r>
            <a:r>
              <a:rPr lang="en-US" b="1" dirty="0" err="1">
                <a:solidFill>
                  <a:srgbClr val="000000"/>
                </a:solidFill>
                <a:cs typeface="+mn-cs"/>
              </a:rPr>
              <a:t>dịch</a:t>
            </a:r>
            <a:r>
              <a:rPr lang="en-US" b="1" dirty="0">
                <a:solidFill>
                  <a:srgbClr val="000000"/>
                </a:solidFill>
                <a:cs typeface="+mn-cs"/>
              </a:rPr>
              <a:t> </a:t>
            </a:r>
            <a:r>
              <a:rPr lang="en-US" b="1" dirty="0" err="1">
                <a:solidFill>
                  <a:srgbClr val="000000"/>
                </a:solidFill>
                <a:cs typeface="+mn-cs"/>
              </a:rPr>
              <a:t>vụ</a:t>
            </a:r>
            <a:r>
              <a:rPr lang="en-US" b="1" dirty="0">
                <a:solidFill>
                  <a:srgbClr val="000000"/>
                </a:solidFill>
                <a:cs typeface="+mn-cs"/>
              </a:rPr>
              <a:t> </a:t>
            </a:r>
            <a:r>
              <a:rPr lang="en-US" b="1" dirty="0" err="1">
                <a:solidFill>
                  <a:srgbClr val="000000"/>
                </a:solidFill>
                <a:cs typeface="+mn-cs"/>
              </a:rPr>
              <a:t>mạng</a:t>
            </a:r>
            <a:r>
              <a:rPr lang="en-US" b="1" dirty="0">
                <a:solidFill>
                  <a:srgbClr val="000000"/>
                </a:solidFill>
                <a:cs typeface="+mn-cs"/>
              </a:rPr>
              <a:t> </a:t>
            </a:r>
            <a:r>
              <a:rPr lang="en-US" b="1" dirty="0" err="1">
                <a:solidFill>
                  <a:srgbClr val="000000"/>
                </a:solidFill>
                <a:cs typeface="+mn-cs"/>
              </a:rPr>
              <a:t>xã</a:t>
            </a:r>
            <a:r>
              <a:rPr lang="en-US" b="1" dirty="0">
                <a:solidFill>
                  <a:srgbClr val="000000"/>
                </a:solidFill>
                <a:cs typeface="+mn-cs"/>
              </a:rPr>
              <a:t> </a:t>
            </a:r>
            <a:r>
              <a:rPr lang="en-US" b="1" dirty="0" err="1">
                <a:solidFill>
                  <a:srgbClr val="000000"/>
                </a:solidFill>
                <a:cs typeface="+mn-cs"/>
              </a:rPr>
              <a:t>hội</a:t>
            </a:r>
            <a:endParaRPr lang="en-US" dirty="0">
              <a:cs typeface="+mn-cs"/>
            </a:endParaRPr>
          </a:p>
        </p:txBody>
      </p:sp>
      <p:sp>
        <p:nvSpPr>
          <p:cNvPr id="114693" name="TextBox 11"/>
          <p:cNvSpPr txBox="1">
            <a:spLocks noChangeArrowheads="1"/>
          </p:cNvSpPr>
          <p:nvPr/>
        </p:nvSpPr>
        <p:spPr bwMode="auto">
          <a:xfrm>
            <a:off x="15875" y="1309688"/>
            <a:ext cx="912812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600"/>
              </a:spcBef>
              <a:spcAft>
                <a:spcPts val="600"/>
              </a:spcAft>
            </a:pPr>
            <a:r>
              <a:rPr lang="vi-VN" altLang="en-US" sz="2400">
                <a:solidFill>
                  <a:srgbClr val="000000"/>
                </a:solidFill>
              </a:rPr>
              <a:t>1. Công bố rõ ràng các điều khoản sử dụng dịch vụ, bao gồm tất cả các quyền và nghĩa vụ của nhà cung cấp dịch vụ và người sử dụng.</a:t>
            </a:r>
          </a:p>
          <a:p>
            <a:pPr algn="just" eaLnBrk="1" hangingPunct="1"/>
            <a:r>
              <a:rPr lang="vi-VN" altLang="en-US" sz="3600"/>
              <a:t/>
            </a:r>
            <a:br>
              <a:rPr lang="vi-VN" altLang="en-US" sz="3600"/>
            </a:br>
            <a:endParaRPr lang="en-US" altLang="en-US" sz="3600"/>
          </a:p>
        </p:txBody>
      </p:sp>
      <p:pic>
        <p:nvPicPr>
          <p:cNvPr id="1146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2689225"/>
            <a:ext cx="9128126"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2" descr="Tuyên bố về quyền và trách nhiệm của người dùng khi sử dụng fac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2730500"/>
            <a:ext cx="32607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noChangeArrowheads="1"/>
          </p:cNvSpPr>
          <p:nvPr>
            <p:ph type="title"/>
          </p:nvPr>
        </p:nvSpPr>
        <p:spPr>
          <a:xfrm>
            <a:off x="0" y="319088"/>
            <a:ext cx="9144000" cy="563562"/>
          </a:xfrm>
          <a:solidFill>
            <a:srgbClr val="FFFF00"/>
          </a:solidFill>
        </p:spPr>
        <p:txBody>
          <a:bodyPr/>
          <a:lstStyle/>
          <a:p>
            <a:r>
              <a:rPr lang="en-US" altLang="en-US" sz="2800" dirty="0">
                <a:solidFill>
                  <a:schemeClr val="tx1">
                    <a:lumMod val="75000"/>
                  </a:schemeClr>
                </a:solidFill>
              </a:rPr>
              <a:t>IV. </a:t>
            </a:r>
            <a:r>
              <a:rPr lang="en-US" altLang="en-US" sz="2800" dirty="0" err="1">
                <a:solidFill>
                  <a:schemeClr val="tx1">
                    <a:lumMod val="75000"/>
                  </a:schemeClr>
                </a:solidFill>
              </a:rPr>
              <a:t>Quy</a:t>
            </a:r>
            <a:r>
              <a:rPr lang="en-US" altLang="en-US" sz="2800" dirty="0">
                <a:solidFill>
                  <a:schemeClr val="tx1">
                    <a:lumMod val="75000"/>
                  </a:schemeClr>
                </a:solidFill>
              </a:rPr>
              <a:t> </a:t>
            </a:r>
            <a:r>
              <a:rPr lang="en-US" altLang="en-US" sz="2800" dirty="0" err="1">
                <a:solidFill>
                  <a:schemeClr val="tx1">
                    <a:lumMod val="75000"/>
                  </a:schemeClr>
                </a:solidFill>
              </a:rPr>
              <a:t>tắc</a:t>
            </a:r>
            <a:r>
              <a:rPr lang="en-US" altLang="en-US" sz="2800" dirty="0">
                <a:solidFill>
                  <a:schemeClr val="tx1">
                    <a:lumMod val="75000"/>
                  </a:schemeClr>
                </a:solidFill>
              </a:rPr>
              <a:t>, </a:t>
            </a:r>
            <a:r>
              <a:rPr lang="en-US" altLang="en-US" sz="2800" dirty="0" err="1">
                <a:solidFill>
                  <a:schemeClr val="tx1">
                    <a:lumMod val="75000"/>
                  </a:schemeClr>
                </a:solidFill>
              </a:rPr>
              <a:t>văn</a:t>
            </a:r>
            <a:r>
              <a:rPr lang="en-US" altLang="en-US" sz="2800" dirty="0">
                <a:solidFill>
                  <a:schemeClr val="tx1">
                    <a:lumMod val="75000"/>
                  </a:schemeClr>
                </a:solidFill>
              </a:rPr>
              <a:t> </a:t>
            </a:r>
            <a:r>
              <a:rPr lang="en-US" altLang="en-US" sz="2800" dirty="0" err="1">
                <a:solidFill>
                  <a:schemeClr val="tx1">
                    <a:lumMod val="75000"/>
                  </a:schemeClr>
                </a:solidFill>
              </a:rPr>
              <a:t>hóa</a:t>
            </a:r>
            <a:r>
              <a:rPr lang="en-US" altLang="en-US" sz="2800" dirty="0">
                <a:solidFill>
                  <a:schemeClr val="tx1">
                    <a:lumMod val="75000"/>
                  </a:schemeClr>
                </a:solidFill>
              </a:rPr>
              <a:t> </a:t>
            </a:r>
            <a:r>
              <a:rPr lang="en-US" altLang="en-US" sz="2800" dirty="0" err="1">
                <a:solidFill>
                  <a:schemeClr val="tx1">
                    <a:lumMod val="75000"/>
                  </a:schemeClr>
                </a:solidFill>
              </a:rPr>
              <a:t>ứng</a:t>
            </a:r>
            <a:r>
              <a:rPr lang="en-US" altLang="en-US" sz="2800" dirty="0">
                <a:solidFill>
                  <a:schemeClr val="tx1">
                    <a:lumMod val="75000"/>
                  </a:schemeClr>
                </a:solidFill>
              </a:rPr>
              <a:t> </a:t>
            </a:r>
            <a:r>
              <a:rPr lang="en-US" altLang="en-US" sz="2800" dirty="0" err="1">
                <a:solidFill>
                  <a:schemeClr val="tx1">
                    <a:lumMod val="75000"/>
                  </a:schemeClr>
                </a:solidFill>
              </a:rPr>
              <a:t>xử</a:t>
            </a:r>
            <a:r>
              <a:rPr lang="en-US" altLang="en-US" sz="2800" dirty="0">
                <a:solidFill>
                  <a:schemeClr val="tx1">
                    <a:lumMod val="75000"/>
                  </a:schemeClr>
                </a:solidFill>
              </a:rPr>
              <a:t> </a:t>
            </a:r>
            <a:r>
              <a:rPr lang="en-US" altLang="en-US" sz="2800" dirty="0" err="1">
                <a:solidFill>
                  <a:schemeClr val="tx1">
                    <a:lumMod val="75000"/>
                  </a:schemeClr>
                </a:solidFill>
              </a:rPr>
              <a:t>trên</a:t>
            </a:r>
            <a:r>
              <a:rPr lang="en-US" altLang="en-US" sz="2800" dirty="0">
                <a:solidFill>
                  <a:schemeClr val="tx1">
                    <a:lumMod val="75000"/>
                  </a:schemeClr>
                </a:solidFill>
              </a:rPr>
              <a:t> </a:t>
            </a:r>
            <a:r>
              <a:rPr lang="en-US" altLang="en-US" sz="2800" dirty="0" err="1">
                <a:solidFill>
                  <a:schemeClr val="tx1">
                    <a:lumMod val="75000"/>
                  </a:schemeClr>
                </a:solidFill>
              </a:rPr>
              <a:t>không</a:t>
            </a:r>
            <a:r>
              <a:rPr lang="en-US" altLang="en-US" sz="2800" dirty="0">
                <a:solidFill>
                  <a:schemeClr val="tx1">
                    <a:lumMod val="75000"/>
                  </a:schemeClr>
                </a:solidFill>
              </a:rPr>
              <a:t> </a:t>
            </a:r>
            <a:r>
              <a:rPr lang="en-US" altLang="en-US" sz="2800" dirty="0" err="1">
                <a:solidFill>
                  <a:schemeClr val="tx1">
                    <a:lumMod val="75000"/>
                  </a:schemeClr>
                </a:solidFill>
              </a:rPr>
              <a:t>gian</a:t>
            </a:r>
            <a:r>
              <a:rPr lang="en-US" altLang="en-US" sz="2800" dirty="0">
                <a:solidFill>
                  <a:schemeClr val="tx1">
                    <a:lumMod val="75000"/>
                  </a:schemeClr>
                </a:solidFill>
              </a:rPr>
              <a:t> </a:t>
            </a:r>
            <a:r>
              <a:rPr lang="en-US" altLang="en-US" sz="2800" dirty="0" err="1">
                <a:solidFill>
                  <a:schemeClr val="tx1">
                    <a:lumMod val="75000"/>
                  </a:schemeClr>
                </a:solidFill>
              </a:rPr>
              <a:t>mạng</a:t>
            </a:r>
            <a:endParaRPr lang="en-US" altLang="en-US" sz="2800" dirty="0" smtClean="0">
              <a:solidFill>
                <a:srgbClr val="FF0000"/>
              </a:solidFill>
            </a:endParaRPr>
          </a:p>
        </p:txBody>
      </p:sp>
      <p:sp>
        <p:nvSpPr>
          <p:cNvPr id="115715"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93EA403-7176-4D18-8006-9805B98703CD}" type="slidenum">
              <a:rPr lang="en-US" altLang="en-US">
                <a:solidFill>
                  <a:schemeClr val="tx2"/>
                </a:solidFill>
                <a:latin typeface="Verdana" panose="020B0604030504040204" pitchFamily="34" charset="0"/>
              </a:rPr>
              <a:pPr eaLnBrk="1" hangingPunct="1"/>
              <a:t>108</a:t>
            </a:fld>
            <a:endParaRPr lang="en-US" altLang="en-US">
              <a:solidFill>
                <a:schemeClr val="tx2"/>
              </a:solidFill>
              <a:latin typeface="Verdana" panose="020B0604030504040204" pitchFamily="34" charset="0"/>
            </a:endParaRPr>
          </a:p>
        </p:txBody>
      </p:sp>
      <p:sp>
        <p:nvSpPr>
          <p:cNvPr id="9" name="TextBox 8">
            <a:extLst>
              <a:ext uri="{FF2B5EF4-FFF2-40B4-BE49-F238E27FC236}"/>
            </a:extLst>
          </p:cNvPr>
          <p:cNvSpPr txBox="1"/>
          <p:nvPr/>
        </p:nvSpPr>
        <p:spPr>
          <a:xfrm>
            <a:off x="0" y="895350"/>
            <a:ext cx="9144000" cy="369888"/>
          </a:xfrm>
          <a:prstGeom prst="rect">
            <a:avLst/>
          </a:prstGeom>
          <a:solidFill>
            <a:schemeClr val="accent3">
              <a:lumMod val="95000"/>
            </a:schemeClr>
          </a:solidFill>
        </p:spPr>
        <p:txBody>
          <a:bodyPr>
            <a:spAutoFit/>
          </a:bodyPr>
          <a:lstStyle/>
          <a:p>
            <a:pPr algn="ctr">
              <a:defRPr/>
            </a:pPr>
            <a:r>
              <a:rPr lang="en-US" b="1" dirty="0" err="1">
                <a:solidFill>
                  <a:srgbClr val="000000"/>
                </a:solidFill>
                <a:cs typeface="+mn-cs"/>
              </a:rPr>
              <a:t>Quy</a:t>
            </a:r>
            <a:r>
              <a:rPr lang="en-US" b="1" dirty="0">
                <a:solidFill>
                  <a:srgbClr val="000000"/>
                </a:solidFill>
                <a:cs typeface="+mn-cs"/>
              </a:rPr>
              <a:t> </a:t>
            </a:r>
            <a:r>
              <a:rPr lang="en-US" b="1" dirty="0" err="1">
                <a:solidFill>
                  <a:srgbClr val="000000"/>
                </a:solidFill>
                <a:cs typeface="+mn-cs"/>
              </a:rPr>
              <a:t>tắc</a:t>
            </a:r>
            <a:r>
              <a:rPr lang="en-US" b="1" dirty="0">
                <a:solidFill>
                  <a:srgbClr val="000000"/>
                </a:solidFill>
                <a:cs typeface="+mn-cs"/>
              </a:rPr>
              <a:t> </a:t>
            </a:r>
            <a:r>
              <a:rPr lang="en-US" b="1" dirty="0" err="1">
                <a:solidFill>
                  <a:srgbClr val="000000"/>
                </a:solidFill>
                <a:cs typeface="+mn-cs"/>
              </a:rPr>
              <a:t>ứng</a:t>
            </a:r>
            <a:r>
              <a:rPr lang="en-US" b="1" dirty="0">
                <a:solidFill>
                  <a:srgbClr val="000000"/>
                </a:solidFill>
                <a:cs typeface="+mn-cs"/>
              </a:rPr>
              <a:t> </a:t>
            </a:r>
            <a:r>
              <a:rPr lang="en-US" b="1" dirty="0" err="1">
                <a:solidFill>
                  <a:srgbClr val="000000"/>
                </a:solidFill>
                <a:cs typeface="+mn-cs"/>
              </a:rPr>
              <a:t>xử</a:t>
            </a:r>
            <a:r>
              <a:rPr lang="en-US" b="1" dirty="0">
                <a:solidFill>
                  <a:srgbClr val="000000"/>
                </a:solidFill>
                <a:cs typeface="+mn-cs"/>
              </a:rPr>
              <a:t> </a:t>
            </a:r>
            <a:r>
              <a:rPr lang="en-US" b="1" dirty="0" err="1">
                <a:solidFill>
                  <a:srgbClr val="000000"/>
                </a:solidFill>
                <a:cs typeface="+mn-cs"/>
              </a:rPr>
              <a:t>cho</a:t>
            </a:r>
            <a:r>
              <a:rPr lang="en-US" b="1" dirty="0">
                <a:solidFill>
                  <a:srgbClr val="000000"/>
                </a:solidFill>
                <a:cs typeface="+mn-cs"/>
              </a:rPr>
              <a:t> </a:t>
            </a:r>
            <a:r>
              <a:rPr lang="en-US" b="1" dirty="0" err="1">
                <a:solidFill>
                  <a:srgbClr val="000000"/>
                </a:solidFill>
                <a:cs typeface="+mn-cs"/>
              </a:rPr>
              <a:t>các</a:t>
            </a:r>
            <a:r>
              <a:rPr lang="en-US" b="1" dirty="0">
                <a:solidFill>
                  <a:srgbClr val="000000"/>
                </a:solidFill>
                <a:cs typeface="+mn-cs"/>
              </a:rPr>
              <a:t> </a:t>
            </a:r>
            <a:r>
              <a:rPr lang="en-US" b="1" dirty="0" err="1">
                <a:solidFill>
                  <a:srgbClr val="000000"/>
                </a:solidFill>
                <a:cs typeface="+mn-cs"/>
              </a:rPr>
              <a:t>nhà</a:t>
            </a:r>
            <a:r>
              <a:rPr lang="en-US" b="1" dirty="0">
                <a:solidFill>
                  <a:srgbClr val="000000"/>
                </a:solidFill>
                <a:cs typeface="+mn-cs"/>
              </a:rPr>
              <a:t> </a:t>
            </a:r>
            <a:r>
              <a:rPr lang="en-US" b="1" dirty="0" err="1">
                <a:solidFill>
                  <a:srgbClr val="000000"/>
                </a:solidFill>
                <a:cs typeface="+mn-cs"/>
              </a:rPr>
              <a:t>cung</a:t>
            </a:r>
            <a:r>
              <a:rPr lang="en-US" b="1" dirty="0">
                <a:solidFill>
                  <a:srgbClr val="000000"/>
                </a:solidFill>
                <a:cs typeface="+mn-cs"/>
              </a:rPr>
              <a:t> </a:t>
            </a:r>
            <a:r>
              <a:rPr lang="en-US" b="1" dirty="0" err="1">
                <a:solidFill>
                  <a:srgbClr val="000000"/>
                </a:solidFill>
                <a:cs typeface="+mn-cs"/>
              </a:rPr>
              <a:t>cấp</a:t>
            </a:r>
            <a:r>
              <a:rPr lang="en-US" b="1" dirty="0">
                <a:solidFill>
                  <a:srgbClr val="000000"/>
                </a:solidFill>
                <a:cs typeface="+mn-cs"/>
              </a:rPr>
              <a:t> </a:t>
            </a:r>
            <a:r>
              <a:rPr lang="en-US" b="1" dirty="0" err="1">
                <a:solidFill>
                  <a:srgbClr val="000000"/>
                </a:solidFill>
                <a:cs typeface="+mn-cs"/>
              </a:rPr>
              <a:t>dịch</a:t>
            </a:r>
            <a:r>
              <a:rPr lang="en-US" b="1" dirty="0">
                <a:solidFill>
                  <a:srgbClr val="000000"/>
                </a:solidFill>
                <a:cs typeface="+mn-cs"/>
              </a:rPr>
              <a:t> </a:t>
            </a:r>
            <a:r>
              <a:rPr lang="en-US" b="1" dirty="0" err="1">
                <a:solidFill>
                  <a:srgbClr val="000000"/>
                </a:solidFill>
                <a:cs typeface="+mn-cs"/>
              </a:rPr>
              <a:t>vụ</a:t>
            </a:r>
            <a:r>
              <a:rPr lang="en-US" b="1" dirty="0">
                <a:solidFill>
                  <a:srgbClr val="000000"/>
                </a:solidFill>
                <a:cs typeface="+mn-cs"/>
              </a:rPr>
              <a:t> </a:t>
            </a:r>
            <a:r>
              <a:rPr lang="en-US" b="1" dirty="0" err="1">
                <a:solidFill>
                  <a:srgbClr val="000000"/>
                </a:solidFill>
                <a:cs typeface="+mn-cs"/>
              </a:rPr>
              <a:t>mạng</a:t>
            </a:r>
            <a:r>
              <a:rPr lang="en-US" b="1" dirty="0">
                <a:solidFill>
                  <a:srgbClr val="000000"/>
                </a:solidFill>
                <a:cs typeface="+mn-cs"/>
              </a:rPr>
              <a:t> </a:t>
            </a:r>
            <a:r>
              <a:rPr lang="en-US" b="1" dirty="0" err="1">
                <a:solidFill>
                  <a:srgbClr val="000000"/>
                </a:solidFill>
                <a:cs typeface="+mn-cs"/>
              </a:rPr>
              <a:t>xã</a:t>
            </a:r>
            <a:r>
              <a:rPr lang="en-US" b="1" dirty="0">
                <a:solidFill>
                  <a:srgbClr val="000000"/>
                </a:solidFill>
                <a:cs typeface="+mn-cs"/>
              </a:rPr>
              <a:t> </a:t>
            </a:r>
            <a:r>
              <a:rPr lang="en-US" b="1" dirty="0" err="1">
                <a:solidFill>
                  <a:srgbClr val="000000"/>
                </a:solidFill>
                <a:cs typeface="+mn-cs"/>
              </a:rPr>
              <a:t>hội</a:t>
            </a:r>
            <a:endParaRPr lang="en-US" dirty="0">
              <a:cs typeface="+mn-cs"/>
            </a:endParaRPr>
          </a:p>
        </p:txBody>
      </p:sp>
      <p:sp>
        <p:nvSpPr>
          <p:cNvPr id="115717" name="TextBox 11"/>
          <p:cNvSpPr txBox="1">
            <a:spLocks noChangeArrowheads="1"/>
          </p:cNvSpPr>
          <p:nvPr/>
        </p:nvSpPr>
        <p:spPr bwMode="auto">
          <a:xfrm>
            <a:off x="15875" y="1309688"/>
            <a:ext cx="91281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600"/>
              </a:spcBef>
              <a:spcAft>
                <a:spcPts val="600"/>
              </a:spcAft>
            </a:pPr>
            <a:r>
              <a:rPr lang="vi-VN" altLang="en-US" sz="2400">
                <a:solidFill>
                  <a:srgbClr val="000000"/>
                </a:solidFill>
              </a:rPr>
              <a:t>2. Ban hành và công khai các biện pháp phát hiện, thông báo và phối hợp với các cơ quan chức năng để xử lý, ngăn chặn và loại bỏ các nội dung thông tin vi phạm bản quyền, vi phạm pháp luật.</a:t>
            </a:r>
          </a:p>
          <a:p>
            <a:pPr algn="ctr" eaLnBrk="1" hangingPunct="1"/>
            <a:r>
              <a:rPr lang="vi-VN" altLang="en-US" sz="2400"/>
              <a:t/>
            </a:r>
            <a:br>
              <a:rPr lang="vi-VN" altLang="en-US" sz="2400"/>
            </a:br>
            <a:r>
              <a:rPr lang="vi-VN" altLang="en-US" sz="3600"/>
              <a:t/>
            </a:r>
            <a:br>
              <a:rPr lang="vi-VN" altLang="en-US" sz="3600"/>
            </a:br>
            <a:endParaRPr lang="en-US" altLang="en-US" sz="3600"/>
          </a:p>
        </p:txBody>
      </p:sp>
      <p:pic>
        <p:nvPicPr>
          <p:cNvPr id="1157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438400"/>
            <a:ext cx="6996113"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2" descr="YouTube is a $15 billion-a-year business, Google reveals for the first time  - The Ve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90838"/>
            <a:ext cx="22860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4" descr="Live YouTube - Cách phát trực tiếp Youtube bằng máy tí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59300"/>
            <a:ext cx="228600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noChangeArrowheads="1"/>
          </p:cNvSpPr>
          <p:nvPr>
            <p:ph type="title"/>
          </p:nvPr>
        </p:nvSpPr>
        <p:spPr>
          <a:xfrm>
            <a:off x="0" y="319088"/>
            <a:ext cx="9144000" cy="563562"/>
          </a:xfrm>
          <a:solidFill>
            <a:srgbClr val="FFFF00"/>
          </a:solidFill>
        </p:spPr>
        <p:txBody>
          <a:bodyPr/>
          <a:lstStyle/>
          <a:p>
            <a:r>
              <a:rPr lang="en-US" altLang="en-US" sz="2800" dirty="0">
                <a:solidFill>
                  <a:schemeClr val="tx1">
                    <a:lumMod val="75000"/>
                  </a:schemeClr>
                </a:solidFill>
              </a:rPr>
              <a:t>IV. </a:t>
            </a:r>
            <a:r>
              <a:rPr lang="en-US" altLang="en-US" sz="2800" dirty="0" err="1">
                <a:solidFill>
                  <a:schemeClr val="tx1">
                    <a:lumMod val="75000"/>
                  </a:schemeClr>
                </a:solidFill>
              </a:rPr>
              <a:t>Quy</a:t>
            </a:r>
            <a:r>
              <a:rPr lang="en-US" altLang="en-US" sz="2800" dirty="0">
                <a:solidFill>
                  <a:schemeClr val="tx1">
                    <a:lumMod val="75000"/>
                  </a:schemeClr>
                </a:solidFill>
              </a:rPr>
              <a:t> </a:t>
            </a:r>
            <a:r>
              <a:rPr lang="en-US" altLang="en-US" sz="2800" dirty="0" err="1">
                <a:solidFill>
                  <a:schemeClr val="tx1">
                    <a:lumMod val="75000"/>
                  </a:schemeClr>
                </a:solidFill>
              </a:rPr>
              <a:t>tắc</a:t>
            </a:r>
            <a:r>
              <a:rPr lang="en-US" altLang="en-US" sz="2800" dirty="0">
                <a:solidFill>
                  <a:schemeClr val="tx1">
                    <a:lumMod val="75000"/>
                  </a:schemeClr>
                </a:solidFill>
              </a:rPr>
              <a:t>, </a:t>
            </a:r>
            <a:r>
              <a:rPr lang="en-US" altLang="en-US" sz="2800" dirty="0" err="1">
                <a:solidFill>
                  <a:schemeClr val="tx1">
                    <a:lumMod val="75000"/>
                  </a:schemeClr>
                </a:solidFill>
              </a:rPr>
              <a:t>văn</a:t>
            </a:r>
            <a:r>
              <a:rPr lang="en-US" altLang="en-US" sz="2800" dirty="0">
                <a:solidFill>
                  <a:schemeClr val="tx1">
                    <a:lumMod val="75000"/>
                  </a:schemeClr>
                </a:solidFill>
              </a:rPr>
              <a:t> </a:t>
            </a:r>
            <a:r>
              <a:rPr lang="en-US" altLang="en-US" sz="2800" dirty="0" err="1">
                <a:solidFill>
                  <a:schemeClr val="tx1">
                    <a:lumMod val="75000"/>
                  </a:schemeClr>
                </a:solidFill>
              </a:rPr>
              <a:t>hóa</a:t>
            </a:r>
            <a:r>
              <a:rPr lang="en-US" altLang="en-US" sz="2800" dirty="0">
                <a:solidFill>
                  <a:schemeClr val="tx1">
                    <a:lumMod val="75000"/>
                  </a:schemeClr>
                </a:solidFill>
              </a:rPr>
              <a:t> </a:t>
            </a:r>
            <a:r>
              <a:rPr lang="en-US" altLang="en-US" sz="2800" dirty="0" err="1">
                <a:solidFill>
                  <a:schemeClr val="tx1">
                    <a:lumMod val="75000"/>
                  </a:schemeClr>
                </a:solidFill>
              </a:rPr>
              <a:t>ứng</a:t>
            </a:r>
            <a:r>
              <a:rPr lang="en-US" altLang="en-US" sz="2800" dirty="0">
                <a:solidFill>
                  <a:schemeClr val="tx1">
                    <a:lumMod val="75000"/>
                  </a:schemeClr>
                </a:solidFill>
              </a:rPr>
              <a:t> </a:t>
            </a:r>
            <a:r>
              <a:rPr lang="en-US" altLang="en-US" sz="2800" dirty="0" err="1">
                <a:solidFill>
                  <a:schemeClr val="tx1">
                    <a:lumMod val="75000"/>
                  </a:schemeClr>
                </a:solidFill>
              </a:rPr>
              <a:t>xử</a:t>
            </a:r>
            <a:r>
              <a:rPr lang="en-US" altLang="en-US" sz="2800" dirty="0">
                <a:solidFill>
                  <a:schemeClr val="tx1">
                    <a:lumMod val="75000"/>
                  </a:schemeClr>
                </a:solidFill>
              </a:rPr>
              <a:t> </a:t>
            </a:r>
            <a:r>
              <a:rPr lang="en-US" altLang="en-US" sz="2800" dirty="0" err="1">
                <a:solidFill>
                  <a:schemeClr val="tx1">
                    <a:lumMod val="75000"/>
                  </a:schemeClr>
                </a:solidFill>
              </a:rPr>
              <a:t>trên</a:t>
            </a:r>
            <a:r>
              <a:rPr lang="en-US" altLang="en-US" sz="2800" dirty="0">
                <a:solidFill>
                  <a:schemeClr val="tx1">
                    <a:lumMod val="75000"/>
                  </a:schemeClr>
                </a:solidFill>
              </a:rPr>
              <a:t> </a:t>
            </a:r>
            <a:r>
              <a:rPr lang="en-US" altLang="en-US" sz="2800" dirty="0" err="1">
                <a:solidFill>
                  <a:schemeClr val="tx1">
                    <a:lumMod val="75000"/>
                  </a:schemeClr>
                </a:solidFill>
              </a:rPr>
              <a:t>không</a:t>
            </a:r>
            <a:r>
              <a:rPr lang="en-US" altLang="en-US" sz="2800" dirty="0">
                <a:solidFill>
                  <a:schemeClr val="tx1">
                    <a:lumMod val="75000"/>
                  </a:schemeClr>
                </a:solidFill>
              </a:rPr>
              <a:t> </a:t>
            </a:r>
            <a:r>
              <a:rPr lang="en-US" altLang="en-US" sz="2800" dirty="0" err="1">
                <a:solidFill>
                  <a:schemeClr val="tx1">
                    <a:lumMod val="75000"/>
                  </a:schemeClr>
                </a:solidFill>
              </a:rPr>
              <a:t>gian</a:t>
            </a:r>
            <a:r>
              <a:rPr lang="en-US" altLang="en-US" sz="2800" dirty="0">
                <a:solidFill>
                  <a:schemeClr val="tx1">
                    <a:lumMod val="75000"/>
                  </a:schemeClr>
                </a:solidFill>
              </a:rPr>
              <a:t> </a:t>
            </a:r>
            <a:r>
              <a:rPr lang="en-US" altLang="en-US" sz="2800" dirty="0" err="1">
                <a:solidFill>
                  <a:schemeClr val="tx1">
                    <a:lumMod val="75000"/>
                  </a:schemeClr>
                </a:solidFill>
              </a:rPr>
              <a:t>mạng</a:t>
            </a:r>
            <a:endParaRPr lang="en-US" altLang="en-US" sz="2800" dirty="0" smtClean="0">
              <a:solidFill>
                <a:srgbClr val="FF0000"/>
              </a:solidFill>
            </a:endParaRPr>
          </a:p>
        </p:txBody>
      </p:sp>
      <p:sp>
        <p:nvSpPr>
          <p:cNvPr id="116739"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B50045-CDFB-4161-85E0-36A6CA3C8FD6}" type="slidenum">
              <a:rPr lang="en-US" altLang="en-US">
                <a:solidFill>
                  <a:schemeClr val="tx2"/>
                </a:solidFill>
                <a:latin typeface="Verdana" panose="020B0604030504040204" pitchFamily="34" charset="0"/>
              </a:rPr>
              <a:pPr eaLnBrk="1" hangingPunct="1"/>
              <a:t>109</a:t>
            </a:fld>
            <a:endParaRPr lang="en-US" altLang="en-US">
              <a:solidFill>
                <a:schemeClr val="tx2"/>
              </a:solidFill>
              <a:latin typeface="Verdana" panose="020B0604030504040204" pitchFamily="34" charset="0"/>
            </a:endParaRPr>
          </a:p>
        </p:txBody>
      </p:sp>
      <p:sp>
        <p:nvSpPr>
          <p:cNvPr id="9" name="TextBox 8">
            <a:extLst>
              <a:ext uri="{FF2B5EF4-FFF2-40B4-BE49-F238E27FC236}"/>
            </a:extLst>
          </p:cNvPr>
          <p:cNvSpPr txBox="1"/>
          <p:nvPr/>
        </p:nvSpPr>
        <p:spPr>
          <a:xfrm>
            <a:off x="0" y="895350"/>
            <a:ext cx="9144000" cy="369888"/>
          </a:xfrm>
          <a:prstGeom prst="rect">
            <a:avLst/>
          </a:prstGeom>
          <a:solidFill>
            <a:schemeClr val="accent3">
              <a:lumMod val="95000"/>
            </a:schemeClr>
          </a:solidFill>
        </p:spPr>
        <p:txBody>
          <a:bodyPr>
            <a:spAutoFit/>
          </a:bodyPr>
          <a:lstStyle/>
          <a:p>
            <a:pPr algn="ctr">
              <a:defRPr/>
            </a:pPr>
            <a:r>
              <a:rPr lang="en-US" b="1" dirty="0" err="1">
                <a:solidFill>
                  <a:srgbClr val="000000"/>
                </a:solidFill>
                <a:cs typeface="+mn-cs"/>
              </a:rPr>
              <a:t>Quy</a:t>
            </a:r>
            <a:r>
              <a:rPr lang="en-US" b="1" dirty="0">
                <a:solidFill>
                  <a:srgbClr val="000000"/>
                </a:solidFill>
                <a:cs typeface="+mn-cs"/>
              </a:rPr>
              <a:t> </a:t>
            </a:r>
            <a:r>
              <a:rPr lang="en-US" b="1" dirty="0" err="1">
                <a:solidFill>
                  <a:srgbClr val="000000"/>
                </a:solidFill>
                <a:cs typeface="+mn-cs"/>
              </a:rPr>
              <a:t>tắc</a:t>
            </a:r>
            <a:r>
              <a:rPr lang="en-US" b="1" dirty="0">
                <a:solidFill>
                  <a:srgbClr val="000000"/>
                </a:solidFill>
                <a:cs typeface="+mn-cs"/>
              </a:rPr>
              <a:t> </a:t>
            </a:r>
            <a:r>
              <a:rPr lang="en-US" b="1" dirty="0" err="1">
                <a:solidFill>
                  <a:srgbClr val="000000"/>
                </a:solidFill>
                <a:cs typeface="+mn-cs"/>
              </a:rPr>
              <a:t>ứng</a:t>
            </a:r>
            <a:r>
              <a:rPr lang="en-US" b="1" dirty="0">
                <a:solidFill>
                  <a:srgbClr val="000000"/>
                </a:solidFill>
                <a:cs typeface="+mn-cs"/>
              </a:rPr>
              <a:t> </a:t>
            </a:r>
            <a:r>
              <a:rPr lang="en-US" b="1" dirty="0" err="1">
                <a:solidFill>
                  <a:srgbClr val="000000"/>
                </a:solidFill>
                <a:cs typeface="+mn-cs"/>
              </a:rPr>
              <a:t>xử</a:t>
            </a:r>
            <a:r>
              <a:rPr lang="en-US" b="1" dirty="0">
                <a:solidFill>
                  <a:srgbClr val="000000"/>
                </a:solidFill>
                <a:cs typeface="+mn-cs"/>
              </a:rPr>
              <a:t> </a:t>
            </a:r>
            <a:r>
              <a:rPr lang="en-US" b="1" dirty="0" err="1">
                <a:solidFill>
                  <a:srgbClr val="000000"/>
                </a:solidFill>
                <a:cs typeface="+mn-cs"/>
              </a:rPr>
              <a:t>cho</a:t>
            </a:r>
            <a:r>
              <a:rPr lang="en-US" b="1" dirty="0">
                <a:solidFill>
                  <a:srgbClr val="000000"/>
                </a:solidFill>
                <a:cs typeface="+mn-cs"/>
              </a:rPr>
              <a:t> </a:t>
            </a:r>
            <a:r>
              <a:rPr lang="en-US" b="1" dirty="0" err="1">
                <a:solidFill>
                  <a:srgbClr val="000000"/>
                </a:solidFill>
                <a:cs typeface="+mn-cs"/>
              </a:rPr>
              <a:t>các</a:t>
            </a:r>
            <a:r>
              <a:rPr lang="en-US" b="1" dirty="0">
                <a:solidFill>
                  <a:srgbClr val="000000"/>
                </a:solidFill>
                <a:cs typeface="+mn-cs"/>
              </a:rPr>
              <a:t> </a:t>
            </a:r>
            <a:r>
              <a:rPr lang="en-US" b="1" dirty="0" err="1">
                <a:solidFill>
                  <a:srgbClr val="000000"/>
                </a:solidFill>
                <a:cs typeface="+mn-cs"/>
              </a:rPr>
              <a:t>nhà</a:t>
            </a:r>
            <a:r>
              <a:rPr lang="en-US" b="1" dirty="0">
                <a:solidFill>
                  <a:srgbClr val="000000"/>
                </a:solidFill>
                <a:cs typeface="+mn-cs"/>
              </a:rPr>
              <a:t> </a:t>
            </a:r>
            <a:r>
              <a:rPr lang="en-US" b="1" dirty="0" err="1">
                <a:solidFill>
                  <a:srgbClr val="000000"/>
                </a:solidFill>
                <a:cs typeface="+mn-cs"/>
              </a:rPr>
              <a:t>cung</a:t>
            </a:r>
            <a:r>
              <a:rPr lang="en-US" b="1" dirty="0">
                <a:solidFill>
                  <a:srgbClr val="000000"/>
                </a:solidFill>
                <a:cs typeface="+mn-cs"/>
              </a:rPr>
              <a:t> </a:t>
            </a:r>
            <a:r>
              <a:rPr lang="en-US" b="1" dirty="0" err="1">
                <a:solidFill>
                  <a:srgbClr val="000000"/>
                </a:solidFill>
                <a:cs typeface="+mn-cs"/>
              </a:rPr>
              <a:t>cấp</a:t>
            </a:r>
            <a:r>
              <a:rPr lang="en-US" b="1" dirty="0">
                <a:solidFill>
                  <a:srgbClr val="000000"/>
                </a:solidFill>
                <a:cs typeface="+mn-cs"/>
              </a:rPr>
              <a:t> </a:t>
            </a:r>
            <a:r>
              <a:rPr lang="en-US" b="1" dirty="0" err="1">
                <a:solidFill>
                  <a:srgbClr val="000000"/>
                </a:solidFill>
                <a:cs typeface="+mn-cs"/>
              </a:rPr>
              <a:t>dịch</a:t>
            </a:r>
            <a:r>
              <a:rPr lang="en-US" b="1" dirty="0">
                <a:solidFill>
                  <a:srgbClr val="000000"/>
                </a:solidFill>
                <a:cs typeface="+mn-cs"/>
              </a:rPr>
              <a:t> </a:t>
            </a:r>
            <a:r>
              <a:rPr lang="en-US" b="1" dirty="0" err="1">
                <a:solidFill>
                  <a:srgbClr val="000000"/>
                </a:solidFill>
                <a:cs typeface="+mn-cs"/>
              </a:rPr>
              <a:t>vụ</a:t>
            </a:r>
            <a:r>
              <a:rPr lang="en-US" b="1" dirty="0">
                <a:solidFill>
                  <a:srgbClr val="000000"/>
                </a:solidFill>
                <a:cs typeface="+mn-cs"/>
              </a:rPr>
              <a:t> </a:t>
            </a:r>
            <a:r>
              <a:rPr lang="en-US" b="1" dirty="0" err="1">
                <a:solidFill>
                  <a:srgbClr val="000000"/>
                </a:solidFill>
                <a:cs typeface="+mn-cs"/>
              </a:rPr>
              <a:t>mạng</a:t>
            </a:r>
            <a:r>
              <a:rPr lang="en-US" b="1" dirty="0">
                <a:solidFill>
                  <a:srgbClr val="000000"/>
                </a:solidFill>
                <a:cs typeface="+mn-cs"/>
              </a:rPr>
              <a:t> </a:t>
            </a:r>
            <a:r>
              <a:rPr lang="en-US" b="1" dirty="0" err="1">
                <a:solidFill>
                  <a:srgbClr val="000000"/>
                </a:solidFill>
                <a:cs typeface="+mn-cs"/>
              </a:rPr>
              <a:t>xã</a:t>
            </a:r>
            <a:r>
              <a:rPr lang="en-US" b="1" dirty="0">
                <a:solidFill>
                  <a:srgbClr val="000000"/>
                </a:solidFill>
                <a:cs typeface="+mn-cs"/>
              </a:rPr>
              <a:t> </a:t>
            </a:r>
            <a:r>
              <a:rPr lang="en-US" b="1" dirty="0" err="1">
                <a:solidFill>
                  <a:srgbClr val="000000"/>
                </a:solidFill>
                <a:cs typeface="+mn-cs"/>
              </a:rPr>
              <a:t>hội</a:t>
            </a:r>
            <a:endParaRPr lang="en-US" dirty="0">
              <a:cs typeface="+mn-cs"/>
            </a:endParaRPr>
          </a:p>
        </p:txBody>
      </p:sp>
      <p:sp>
        <p:nvSpPr>
          <p:cNvPr id="116741" name="TextBox 11"/>
          <p:cNvSpPr txBox="1">
            <a:spLocks noChangeArrowheads="1"/>
          </p:cNvSpPr>
          <p:nvPr/>
        </p:nvSpPr>
        <p:spPr bwMode="auto">
          <a:xfrm>
            <a:off x="15875" y="1309688"/>
            <a:ext cx="9128125"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600"/>
              </a:spcBef>
              <a:spcAft>
                <a:spcPts val="600"/>
              </a:spcAft>
            </a:pPr>
            <a:r>
              <a:rPr lang="vi-VN" altLang="en-US" sz="2400">
                <a:solidFill>
                  <a:srgbClr val="000000"/>
                </a:solidFill>
              </a:rPr>
              <a:t>3. Khi nhận được thông báo yêu cầu loại bỏ các thông tin vi phạm bản quyền, vi phạm pháp luật từ cơ quan chức năng có thẩm quyền, nhà cung cấp dịch vụ mạng xã hội phối hợp với tổ chức, cá nhân sử dụng mạng xã hội để xử lý theo các quy định của pháp luật Việt Nam.</a:t>
            </a:r>
          </a:p>
          <a:p>
            <a:pPr algn="ctr" eaLnBrk="1" hangingPunct="1"/>
            <a:r>
              <a:rPr lang="vi-VN" altLang="en-US" sz="2400"/>
              <a:t/>
            </a:r>
            <a:br>
              <a:rPr lang="vi-VN" altLang="en-US" sz="2400"/>
            </a:br>
            <a:r>
              <a:rPr lang="vi-VN" altLang="en-US" sz="2400"/>
              <a:t/>
            </a:r>
            <a:br>
              <a:rPr lang="vi-VN" altLang="en-US" sz="2400"/>
            </a:br>
            <a:r>
              <a:rPr lang="vi-VN" altLang="en-US" sz="3600"/>
              <a:t/>
            </a:r>
            <a:br>
              <a:rPr lang="vi-VN" altLang="en-US" sz="3600"/>
            </a:br>
            <a:endParaRPr lang="en-US" altLang="en-US" sz="3600"/>
          </a:p>
        </p:txBody>
      </p:sp>
      <p:pic>
        <p:nvPicPr>
          <p:cNvPr id="116742" name="Picture 4" descr="Vi phạm bản quyền, MV Ngốc 70 triệu view của Hương Tràm bị Youtube gỡ b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3184525"/>
            <a:ext cx="4730750"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6" descr="Tin giả và vi phạm bản quyền là mối đau đầu của YouTube - Công ngh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124200"/>
            <a:ext cx="49688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p:txBody>
          <a:bodyPr/>
          <a:lstStyle/>
          <a:p>
            <a:endParaRPr lang="vi-VN" altLang="en-US" smtClean="0"/>
          </a:p>
        </p:txBody>
      </p:sp>
      <p:sp>
        <p:nvSpPr>
          <p:cNvPr id="13315" name="Content Placeholder 2"/>
          <p:cNvSpPr>
            <a:spLocks noGrp="1" noChangeArrowheads="1"/>
          </p:cNvSpPr>
          <p:nvPr>
            <p:ph idx="1"/>
          </p:nvPr>
        </p:nvSpPr>
        <p:spPr/>
        <p:txBody>
          <a:bodyPr/>
          <a:lstStyle/>
          <a:p>
            <a:endParaRPr lang="vi-VN" altLang="en-US" smtClean="0"/>
          </a:p>
        </p:txBody>
      </p:sp>
      <p:sp>
        <p:nvSpPr>
          <p:cNvPr id="13316"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DB75D26-62D3-4780-B28A-C8E50186D85F}" type="slidenum">
              <a:rPr lang="en-US" altLang="en-US">
                <a:solidFill>
                  <a:schemeClr val="tx2"/>
                </a:solidFill>
                <a:latin typeface="Verdana" panose="020B0604030504040204" pitchFamily="34" charset="0"/>
              </a:rPr>
              <a:pPr eaLnBrk="1" hangingPunct="1"/>
              <a:t>11</a:t>
            </a:fld>
            <a:endParaRPr lang="en-US" altLang="en-US">
              <a:solidFill>
                <a:schemeClr val="tx2"/>
              </a:solidFill>
              <a:latin typeface="Verdana" panose="020B0604030504040204" pitchFamily="34" charset="0"/>
            </a:endParaRPr>
          </a:p>
        </p:txBody>
      </p:sp>
      <p:sp>
        <p:nvSpPr>
          <p:cNvPr id="13317" name="Rectangle 5"/>
          <p:cNvSpPr>
            <a:spLocks noChangeArrowheads="1"/>
          </p:cNvSpPr>
          <p:nvPr/>
        </p:nvSpPr>
        <p:spPr bwMode="auto">
          <a:xfrm>
            <a:off x="0" y="0"/>
            <a:ext cx="9128125" cy="3108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a:t>Hết quý 1/202</a:t>
            </a:r>
            <a:r>
              <a:rPr lang="en-US" altLang="en-US" sz="2800"/>
              <a:t>1</a:t>
            </a:r>
            <a:r>
              <a:rPr lang="vi-VN" altLang="en-US" sz="2800"/>
              <a:t>, thống kế người dùng các mạng xã hội tại Việt Nam, số lượng người dùng số lượng rất lớn, lần lượt từ cao đến thấp như sau:</a:t>
            </a:r>
          </a:p>
          <a:p>
            <a:pPr algn="just" eaLnBrk="1" hangingPunct="1"/>
            <a:r>
              <a:rPr lang="vi-VN" altLang="en-US" sz="2800" b="1"/>
              <a:t>Facebook – youtube – Zalo – FB Mesenger – Instagram – Tiktok – Twiter – Skype – Viber – Printest – Line – Linkedin – Wechat – Whatapp – Twitch – Snapchat</a:t>
            </a:r>
            <a:endParaRPr lang="vi-VN" altLang="en-US" sz="2800"/>
          </a:p>
        </p:txBody>
      </p:sp>
      <p:pic>
        <p:nvPicPr>
          <p:cNvPr id="13318" name="Picture 2" descr="C:\Users\Admin\Desktop\mang-xa-hoi-viet-nam-2020-thong-ke-nguoi-dung-mang-xa-hoi-tai-viet-nam-2020-768x5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43263"/>
            <a:ext cx="3665538"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C:\Users\Admin\Desktop\download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150" y="4122738"/>
            <a:ext cx="29527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3" descr="C:\Users\Admin\Desktop\download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946525"/>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noChangeArrowheads="1"/>
          </p:cNvSpPr>
          <p:nvPr>
            <p:ph type="title"/>
          </p:nvPr>
        </p:nvSpPr>
        <p:spPr>
          <a:xfrm>
            <a:off x="0" y="319088"/>
            <a:ext cx="9144000" cy="563562"/>
          </a:xfrm>
          <a:solidFill>
            <a:srgbClr val="FFFF00"/>
          </a:solidFill>
        </p:spPr>
        <p:txBody>
          <a:bodyPr/>
          <a:lstStyle/>
          <a:p>
            <a:r>
              <a:rPr lang="en-US" altLang="en-US" sz="2800" dirty="0">
                <a:solidFill>
                  <a:schemeClr val="tx1">
                    <a:lumMod val="75000"/>
                  </a:schemeClr>
                </a:solidFill>
              </a:rPr>
              <a:t>IV. </a:t>
            </a:r>
            <a:r>
              <a:rPr lang="en-US" altLang="en-US" sz="2800" dirty="0" err="1">
                <a:solidFill>
                  <a:schemeClr val="tx1">
                    <a:lumMod val="75000"/>
                  </a:schemeClr>
                </a:solidFill>
              </a:rPr>
              <a:t>Quy</a:t>
            </a:r>
            <a:r>
              <a:rPr lang="en-US" altLang="en-US" sz="2800" dirty="0">
                <a:solidFill>
                  <a:schemeClr val="tx1">
                    <a:lumMod val="75000"/>
                  </a:schemeClr>
                </a:solidFill>
              </a:rPr>
              <a:t> </a:t>
            </a:r>
            <a:r>
              <a:rPr lang="en-US" altLang="en-US" sz="2800" dirty="0" err="1">
                <a:solidFill>
                  <a:schemeClr val="tx1">
                    <a:lumMod val="75000"/>
                  </a:schemeClr>
                </a:solidFill>
              </a:rPr>
              <a:t>tắc</a:t>
            </a:r>
            <a:r>
              <a:rPr lang="en-US" altLang="en-US" sz="2800" dirty="0">
                <a:solidFill>
                  <a:schemeClr val="tx1">
                    <a:lumMod val="75000"/>
                  </a:schemeClr>
                </a:solidFill>
              </a:rPr>
              <a:t>, </a:t>
            </a:r>
            <a:r>
              <a:rPr lang="en-US" altLang="en-US" sz="2800" dirty="0" err="1">
                <a:solidFill>
                  <a:schemeClr val="tx1">
                    <a:lumMod val="75000"/>
                  </a:schemeClr>
                </a:solidFill>
              </a:rPr>
              <a:t>văn</a:t>
            </a:r>
            <a:r>
              <a:rPr lang="en-US" altLang="en-US" sz="2800" dirty="0">
                <a:solidFill>
                  <a:schemeClr val="tx1">
                    <a:lumMod val="75000"/>
                  </a:schemeClr>
                </a:solidFill>
              </a:rPr>
              <a:t> </a:t>
            </a:r>
            <a:r>
              <a:rPr lang="en-US" altLang="en-US" sz="2800" dirty="0" err="1">
                <a:solidFill>
                  <a:schemeClr val="tx1">
                    <a:lumMod val="75000"/>
                  </a:schemeClr>
                </a:solidFill>
              </a:rPr>
              <a:t>hóa</a:t>
            </a:r>
            <a:r>
              <a:rPr lang="en-US" altLang="en-US" sz="2800" dirty="0">
                <a:solidFill>
                  <a:schemeClr val="tx1">
                    <a:lumMod val="75000"/>
                  </a:schemeClr>
                </a:solidFill>
              </a:rPr>
              <a:t> </a:t>
            </a:r>
            <a:r>
              <a:rPr lang="en-US" altLang="en-US" sz="2800" dirty="0" err="1">
                <a:solidFill>
                  <a:schemeClr val="tx1">
                    <a:lumMod val="75000"/>
                  </a:schemeClr>
                </a:solidFill>
              </a:rPr>
              <a:t>ứng</a:t>
            </a:r>
            <a:r>
              <a:rPr lang="en-US" altLang="en-US" sz="2800" dirty="0">
                <a:solidFill>
                  <a:schemeClr val="tx1">
                    <a:lumMod val="75000"/>
                  </a:schemeClr>
                </a:solidFill>
              </a:rPr>
              <a:t> </a:t>
            </a:r>
            <a:r>
              <a:rPr lang="en-US" altLang="en-US" sz="2800" dirty="0" err="1">
                <a:solidFill>
                  <a:schemeClr val="tx1">
                    <a:lumMod val="75000"/>
                  </a:schemeClr>
                </a:solidFill>
              </a:rPr>
              <a:t>xử</a:t>
            </a:r>
            <a:r>
              <a:rPr lang="en-US" altLang="en-US" sz="2800" dirty="0">
                <a:solidFill>
                  <a:schemeClr val="tx1">
                    <a:lumMod val="75000"/>
                  </a:schemeClr>
                </a:solidFill>
              </a:rPr>
              <a:t> </a:t>
            </a:r>
            <a:r>
              <a:rPr lang="en-US" altLang="en-US" sz="2800" dirty="0" err="1">
                <a:solidFill>
                  <a:schemeClr val="tx1">
                    <a:lumMod val="75000"/>
                  </a:schemeClr>
                </a:solidFill>
              </a:rPr>
              <a:t>trên</a:t>
            </a:r>
            <a:r>
              <a:rPr lang="en-US" altLang="en-US" sz="2800" dirty="0">
                <a:solidFill>
                  <a:schemeClr val="tx1">
                    <a:lumMod val="75000"/>
                  </a:schemeClr>
                </a:solidFill>
              </a:rPr>
              <a:t> </a:t>
            </a:r>
            <a:r>
              <a:rPr lang="en-US" altLang="en-US" sz="2800" dirty="0" err="1">
                <a:solidFill>
                  <a:schemeClr val="tx1">
                    <a:lumMod val="75000"/>
                  </a:schemeClr>
                </a:solidFill>
              </a:rPr>
              <a:t>không</a:t>
            </a:r>
            <a:r>
              <a:rPr lang="en-US" altLang="en-US" sz="2800" dirty="0">
                <a:solidFill>
                  <a:schemeClr val="tx1">
                    <a:lumMod val="75000"/>
                  </a:schemeClr>
                </a:solidFill>
              </a:rPr>
              <a:t> </a:t>
            </a:r>
            <a:r>
              <a:rPr lang="en-US" altLang="en-US" sz="2800" dirty="0" err="1">
                <a:solidFill>
                  <a:schemeClr val="tx1">
                    <a:lumMod val="75000"/>
                  </a:schemeClr>
                </a:solidFill>
              </a:rPr>
              <a:t>gian</a:t>
            </a:r>
            <a:r>
              <a:rPr lang="en-US" altLang="en-US" sz="2800" dirty="0">
                <a:solidFill>
                  <a:schemeClr val="tx1">
                    <a:lumMod val="75000"/>
                  </a:schemeClr>
                </a:solidFill>
              </a:rPr>
              <a:t> </a:t>
            </a:r>
            <a:r>
              <a:rPr lang="en-US" altLang="en-US" sz="2800" dirty="0" err="1">
                <a:solidFill>
                  <a:schemeClr val="tx1">
                    <a:lumMod val="75000"/>
                  </a:schemeClr>
                </a:solidFill>
              </a:rPr>
              <a:t>mạng</a:t>
            </a:r>
            <a:endParaRPr lang="en-US" altLang="en-US" sz="2800" dirty="0" smtClean="0">
              <a:solidFill>
                <a:srgbClr val="FF0000"/>
              </a:solidFill>
            </a:endParaRPr>
          </a:p>
        </p:txBody>
      </p:sp>
      <p:sp>
        <p:nvSpPr>
          <p:cNvPr id="117763"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5867250-89A7-4F81-93C6-065795ED8155}" type="slidenum">
              <a:rPr lang="en-US" altLang="en-US">
                <a:solidFill>
                  <a:schemeClr val="tx2"/>
                </a:solidFill>
                <a:latin typeface="Verdana" panose="020B0604030504040204" pitchFamily="34" charset="0"/>
              </a:rPr>
              <a:pPr eaLnBrk="1" hangingPunct="1"/>
              <a:t>110</a:t>
            </a:fld>
            <a:endParaRPr lang="en-US" altLang="en-US">
              <a:solidFill>
                <a:schemeClr val="tx2"/>
              </a:solidFill>
              <a:latin typeface="Verdana" panose="020B0604030504040204" pitchFamily="34" charset="0"/>
            </a:endParaRPr>
          </a:p>
        </p:txBody>
      </p:sp>
      <p:sp>
        <p:nvSpPr>
          <p:cNvPr id="9" name="TextBox 8">
            <a:extLst>
              <a:ext uri="{FF2B5EF4-FFF2-40B4-BE49-F238E27FC236}"/>
            </a:extLst>
          </p:cNvPr>
          <p:cNvSpPr txBox="1"/>
          <p:nvPr/>
        </p:nvSpPr>
        <p:spPr>
          <a:xfrm>
            <a:off x="0" y="895350"/>
            <a:ext cx="9144000" cy="369888"/>
          </a:xfrm>
          <a:prstGeom prst="rect">
            <a:avLst/>
          </a:prstGeom>
          <a:solidFill>
            <a:schemeClr val="accent3">
              <a:lumMod val="95000"/>
            </a:schemeClr>
          </a:solidFill>
        </p:spPr>
        <p:txBody>
          <a:bodyPr>
            <a:spAutoFit/>
          </a:bodyPr>
          <a:lstStyle/>
          <a:p>
            <a:pPr algn="ctr">
              <a:defRPr/>
            </a:pPr>
            <a:r>
              <a:rPr lang="en-US" b="1" dirty="0" err="1">
                <a:solidFill>
                  <a:srgbClr val="000000"/>
                </a:solidFill>
                <a:cs typeface="+mn-cs"/>
              </a:rPr>
              <a:t>Quy</a:t>
            </a:r>
            <a:r>
              <a:rPr lang="en-US" b="1" dirty="0">
                <a:solidFill>
                  <a:srgbClr val="000000"/>
                </a:solidFill>
                <a:cs typeface="+mn-cs"/>
              </a:rPr>
              <a:t> </a:t>
            </a:r>
            <a:r>
              <a:rPr lang="en-US" b="1" dirty="0" err="1">
                <a:solidFill>
                  <a:srgbClr val="000000"/>
                </a:solidFill>
                <a:cs typeface="+mn-cs"/>
              </a:rPr>
              <a:t>tắc</a:t>
            </a:r>
            <a:r>
              <a:rPr lang="en-US" b="1" dirty="0">
                <a:solidFill>
                  <a:srgbClr val="000000"/>
                </a:solidFill>
                <a:cs typeface="+mn-cs"/>
              </a:rPr>
              <a:t> </a:t>
            </a:r>
            <a:r>
              <a:rPr lang="en-US" b="1" dirty="0" err="1">
                <a:solidFill>
                  <a:srgbClr val="000000"/>
                </a:solidFill>
                <a:cs typeface="+mn-cs"/>
              </a:rPr>
              <a:t>ứng</a:t>
            </a:r>
            <a:r>
              <a:rPr lang="en-US" b="1" dirty="0">
                <a:solidFill>
                  <a:srgbClr val="000000"/>
                </a:solidFill>
                <a:cs typeface="+mn-cs"/>
              </a:rPr>
              <a:t> </a:t>
            </a:r>
            <a:r>
              <a:rPr lang="en-US" b="1" dirty="0" err="1">
                <a:solidFill>
                  <a:srgbClr val="000000"/>
                </a:solidFill>
                <a:cs typeface="+mn-cs"/>
              </a:rPr>
              <a:t>xử</a:t>
            </a:r>
            <a:r>
              <a:rPr lang="en-US" b="1" dirty="0">
                <a:solidFill>
                  <a:srgbClr val="000000"/>
                </a:solidFill>
                <a:cs typeface="+mn-cs"/>
              </a:rPr>
              <a:t> </a:t>
            </a:r>
            <a:r>
              <a:rPr lang="en-US" b="1" dirty="0" err="1">
                <a:solidFill>
                  <a:srgbClr val="000000"/>
                </a:solidFill>
                <a:cs typeface="+mn-cs"/>
              </a:rPr>
              <a:t>cho</a:t>
            </a:r>
            <a:r>
              <a:rPr lang="en-US" b="1" dirty="0">
                <a:solidFill>
                  <a:srgbClr val="000000"/>
                </a:solidFill>
                <a:cs typeface="+mn-cs"/>
              </a:rPr>
              <a:t> </a:t>
            </a:r>
            <a:r>
              <a:rPr lang="en-US" b="1" dirty="0" err="1">
                <a:solidFill>
                  <a:srgbClr val="000000"/>
                </a:solidFill>
                <a:cs typeface="+mn-cs"/>
              </a:rPr>
              <a:t>các</a:t>
            </a:r>
            <a:r>
              <a:rPr lang="en-US" b="1" dirty="0">
                <a:solidFill>
                  <a:srgbClr val="000000"/>
                </a:solidFill>
                <a:cs typeface="+mn-cs"/>
              </a:rPr>
              <a:t> </a:t>
            </a:r>
            <a:r>
              <a:rPr lang="en-US" b="1" dirty="0" err="1">
                <a:solidFill>
                  <a:srgbClr val="000000"/>
                </a:solidFill>
                <a:cs typeface="+mn-cs"/>
              </a:rPr>
              <a:t>nhà</a:t>
            </a:r>
            <a:r>
              <a:rPr lang="en-US" b="1" dirty="0">
                <a:solidFill>
                  <a:srgbClr val="000000"/>
                </a:solidFill>
                <a:cs typeface="+mn-cs"/>
              </a:rPr>
              <a:t> </a:t>
            </a:r>
            <a:r>
              <a:rPr lang="en-US" b="1" dirty="0" err="1">
                <a:solidFill>
                  <a:srgbClr val="000000"/>
                </a:solidFill>
                <a:cs typeface="+mn-cs"/>
              </a:rPr>
              <a:t>cung</a:t>
            </a:r>
            <a:r>
              <a:rPr lang="en-US" b="1" dirty="0">
                <a:solidFill>
                  <a:srgbClr val="000000"/>
                </a:solidFill>
                <a:cs typeface="+mn-cs"/>
              </a:rPr>
              <a:t> </a:t>
            </a:r>
            <a:r>
              <a:rPr lang="en-US" b="1" dirty="0" err="1">
                <a:solidFill>
                  <a:srgbClr val="000000"/>
                </a:solidFill>
                <a:cs typeface="+mn-cs"/>
              </a:rPr>
              <a:t>cấp</a:t>
            </a:r>
            <a:r>
              <a:rPr lang="en-US" b="1" dirty="0">
                <a:solidFill>
                  <a:srgbClr val="000000"/>
                </a:solidFill>
                <a:cs typeface="+mn-cs"/>
              </a:rPr>
              <a:t> </a:t>
            </a:r>
            <a:r>
              <a:rPr lang="en-US" b="1" dirty="0" err="1">
                <a:solidFill>
                  <a:srgbClr val="000000"/>
                </a:solidFill>
                <a:cs typeface="+mn-cs"/>
              </a:rPr>
              <a:t>dịch</a:t>
            </a:r>
            <a:r>
              <a:rPr lang="en-US" b="1" dirty="0">
                <a:solidFill>
                  <a:srgbClr val="000000"/>
                </a:solidFill>
                <a:cs typeface="+mn-cs"/>
              </a:rPr>
              <a:t> </a:t>
            </a:r>
            <a:r>
              <a:rPr lang="en-US" b="1" dirty="0" err="1">
                <a:solidFill>
                  <a:srgbClr val="000000"/>
                </a:solidFill>
                <a:cs typeface="+mn-cs"/>
              </a:rPr>
              <a:t>vụ</a:t>
            </a:r>
            <a:r>
              <a:rPr lang="en-US" b="1" dirty="0">
                <a:solidFill>
                  <a:srgbClr val="000000"/>
                </a:solidFill>
                <a:cs typeface="+mn-cs"/>
              </a:rPr>
              <a:t> </a:t>
            </a:r>
            <a:r>
              <a:rPr lang="en-US" b="1" dirty="0" err="1">
                <a:solidFill>
                  <a:srgbClr val="000000"/>
                </a:solidFill>
                <a:cs typeface="+mn-cs"/>
              </a:rPr>
              <a:t>mạng</a:t>
            </a:r>
            <a:r>
              <a:rPr lang="en-US" b="1" dirty="0">
                <a:solidFill>
                  <a:srgbClr val="000000"/>
                </a:solidFill>
                <a:cs typeface="+mn-cs"/>
              </a:rPr>
              <a:t> </a:t>
            </a:r>
            <a:r>
              <a:rPr lang="en-US" b="1" dirty="0" err="1">
                <a:solidFill>
                  <a:srgbClr val="000000"/>
                </a:solidFill>
                <a:cs typeface="+mn-cs"/>
              </a:rPr>
              <a:t>xã</a:t>
            </a:r>
            <a:r>
              <a:rPr lang="en-US" b="1" dirty="0">
                <a:solidFill>
                  <a:srgbClr val="000000"/>
                </a:solidFill>
                <a:cs typeface="+mn-cs"/>
              </a:rPr>
              <a:t> </a:t>
            </a:r>
            <a:r>
              <a:rPr lang="en-US" b="1" dirty="0" err="1">
                <a:solidFill>
                  <a:srgbClr val="000000"/>
                </a:solidFill>
                <a:cs typeface="+mn-cs"/>
              </a:rPr>
              <a:t>hội</a:t>
            </a:r>
            <a:endParaRPr lang="en-US" dirty="0">
              <a:cs typeface="+mn-cs"/>
            </a:endParaRPr>
          </a:p>
        </p:txBody>
      </p:sp>
      <p:sp>
        <p:nvSpPr>
          <p:cNvPr id="117765" name="TextBox 11"/>
          <p:cNvSpPr txBox="1">
            <a:spLocks noChangeArrowheads="1"/>
          </p:cNvSpPr>
          <p:nvPr/>
        </p:nvSpPr>
        <p:spPr bwMode="auto">
          <a:xfrm>
            <a:off x="15875" y="1309688"/>
            <a:ext cx="9128125"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600"/>
              </a:spcBef>
              <a:spcAft>
                <a:spcPts val="600"/>
              </a:spcAft>
            </a:pPr>
            <a:r>
              <a:rPr lang="vi-VN" altLang="en-US" sz="2400">
                <a:solidFill>
                  <a:srgbClr val="000000"/>
                </a:solidFill>
              </a:rPr>
              <a:t>4. Hướng dẫn người sử dụng mạng xã hội, hỗ trợ và bảo vệ quyền, lợi ích hợp pháp của "người yếu thế" trong xã hội (người nghèo, người dân tộc thiểu số, trẻ em, trẻ vị thành niên, người khuyết tật…) sử dụng mạng xã hội an toàn, lành mạnh nhằm tránh bị khai thác, lạm dụng, bạo lực về tinh thần trên mạng xã hội; có biện pháp để bảo đảm sự an toàn và phát triển lành mạnh của trẻ em, trẻ vị thành niên trên mạng xã hội theo quy định của pháp luật Việt Nam.</a:t>
            </a:r>
          </a:p>
          <a:p>
            <a:pPr algn="ctr" eaLnBrk="1" hangingPunct="1"/>
            <a:r>
              <a:rPr lang="vi-VN" altLang="en-US" sz="2400"/>
              <a:t/>
            </a:r>
            <a:br>
              <a:rPr lang="vi-VN" altLang="en-US" sz="2400"/>
            </a:br>
            <a:r>
              <a:rPr lang="vi-VN" altLang="en-US" sz="2400"/>
              <a:t/>
            </a:r>
            <a:br>
              <a:rPr lang="vi-VN" altLang="en-US" sz="2400"/>
            </a:br>
            <a:r>
              <a:rPr lang="vi-VN" altLang="en-US" sz="2400"/>
              <a:t/>
            </a:r>
            <a:br>
              <a:rPr lang="vi-VN" altLang="en-US" sz="2400"/>
            </a:br>
            <a:r>
              <a:rPr lang="vi-VN" altLang="en-US" sz="3600"/>
              <a:t/>
            </a:r>
            <a:br>
              <a:rPr lang="vi-VN" altLang="en-US" sz="3600"/>
            </a:br>
            <a:endParaRPr lang="en-US" altLang="en-US" sz="3600"/>
          </a:p>
        </p:txBody>
      </p:sp>
      <p:pic>
        <p:nvPicPr>
          <p:cNvPr id="117766" name="Picture 2" descr="Các cách bảo vệ trẻ em trước video Youtube &quot;độc hại&quot; - QuanTriMang.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4387850"/>
            <a:ext cx="4271963"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Picture 4" descr="Ban hành Chỉ thị về bảo đảm thực hiện quyền trẻ em và bảo vệ trẻ 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7513" y="4344988"/>
            <a:ext cx="4900612"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noChangeArrowheads="1"/>
          </p:cNvSpPr>
          <p:nvPr>
            <p:ph type="title"/>
          </p:nvPr>
        </p:nvSpPr>
        <p:spPr>
          <a:xfrm>
            <a:off x="0" y="319088"/>
            <a:ext cx="9144000" cy="563562"/>
          </a:xfrm>
          <a:solidFill>
            <a:srgbClr val="FFFF00"/>
          </a:solidFill>
        </p:spPr>
        <p:txBody>
          <a:bodyPr/>
          <a:lstStyle/>
          <a:p>
            <a:r>
              <a:rPr lang="en-US" altLang="en-US" sz="2800" dirty="0">
                <a:solidFill>
                  <a:schemeClr val="tx1">
                    <a:lumMod val="75000"/>
                  </a:schemeClr>
                </a:solidFill>
              </a:rPr>
              <a:t>IV. </a:t>
            </a:r>
            <a:r>
              <a:rPr lang="en-US" altLang="en-US" sz="2800" dirty="0" err="1">
                <a:solidFill>
                  <a:schemeClr val="tx1">
                    <a:lumMod val="75000"/>
                  </a:schemeClr>
                </a:solidFill>
              </a:rPr>
              <a:t>Quy</a:t>
            </a:r>
            <a:r>
              <a:rPr lang="en-US" altLang="en-US" sz="2800" dirty="0">
                <a:solidFill>
                  <a:schemeClr val="tx1">
                    <a:lumMod val="75000"/>
                  </a:schemeClr>
                </a:solidFill>
              </a:rPr>
              <a:t> </a:t>
            </a:r>
            <a:r>
              <a:rPr lang="en-US" altLang="en-US" sz="2800" dirty="0" err="1">
                <a:solidFill>
                  <a:schemeClr val="tx1">
                    <a:lumMod val="75000"/>
                  </a:schemeClr>
                </a:solidFill>
              </a:rPr>
              <a:t>tắc</a:t>
            </a:r>
            <a:r>
              <a:rPr lang="en-US" altLang="en-US" sz="2800" dirty="0">
                <a:solidFill>
                  <a:schemeClr val="tx1">
                    <a:lumMod val="75000"/>
                  </a:schemeClr>
                </a:solidFill>
              </a:rPr>
              <a:t>, </a:t>
            </a:r>
            <a:r>
              <a:rPr lang="en-US" altLang="en-US" sz="2800" dirty="0" err="1">
                <a:solidFill>
                  <a:schemeClr val="tx1">
                    <a:lumMod val="75000"/>
                  </a:schemeClr>
                </a:solidFill>
              </a:rPr>
              <a:t>văn</a:t>
            </a:r>
            <a:r>
              <a:rPr lang="en-US" altLang="en-US" sz="2800" dirty="0">
                <a:solidFill>
                  <a:schemeClr val="tx1">
                    <a:lumMod val="75000"/>
                  </a:schemeClr>
                </a:solidFill>
              </a:rPr>
              <a:t> </a:t>
            </a:r>
            <a:r>
              <a:rPr lang="en-US" altLang="en-US" sz="2800" dirty="0" err="1">
                <a:solidFill>
                  <a:schemeClr val="tx1">
                    <a:lumMod val="75000"/>
                  </a:schemeClr>
                </a:solidFill>
              </a:rPr>
              <a:t>hóa</a:t>
            </a:r>
            <a:r>
              <a:rPr lang="en-US" altLang="en-US" sz="2800" dirty="0">
                <a:solidFill>
                  <a:schemeClr val="tx1">
                    <a:lumMod val="75000"/>
                  </a:schemeClr>
                </a:solidFill>
              </a:rPr>
              <a:t> </a:t>
            </a:r>
            <a:r>
              <a:rPr lang="en-US" altLang="en-US" sz="2800" dirty="0" err="1">
                <a:solidFill>
                  <a:schemeClr val="tx1">
                    <a:lumMod val="75000"/>
                  </a:schemeClr>
                </a:solidFill>
              </a:rPr>
              <a:t>ứng</a:t>
            </a:r>
            <a:r>
              <a:rPr lang="en-US" altLang="en-US" sz="2800" dirty="0">
                <a:solidFill>
                  <a:schemeClr val="tx1">
                    <a:lumMod val="75000"/>
                  </a:schemeClr>
                </a:solidFill>
              </a:rPr>
              <a:t> </a:t>
            </a:r>
            <a:r>
              <a:rPr lang="en-US" altLang="en-US" sz="2800" dirty="0" err="1">
                <a:solidFill>
                  <a:schemeClr val="tx1">
                    <a:lumMod val="75000"/>
                  </a:schemeClr>
                </a:solidFill>
              </a:rPr>
              <a:t>xử</a:t>
            </a:r>
            <a:r>
              <a:rPr lang="en-US" altLang="en-US" sz="2800" dirty="0">
                <a:solidFill>
                  <a:schemeClr val="tx1">
                    <a:lumMod val="75000"/>
                  </a:schemeClr>
                </a:solidFill>
              </a:rPr>
              <a:t> </a:t>
            </a:r>
            <a:r>
              <a:rPr lang="en-US" altLang="en-US" sz="2800" dirty="0" err="1">
                <a:solidFill>
                  <a:schemeClr val="tx1">
                    <a:lumMod val="75000"/>
                  </a:schemeClr>
                </a:solidFill>
              </a:rPr>
              <a:t>trên</a:t>
            </a:r>
            <a:r>
              <a:rPr lang="en-US" altLang="en-US" sz="2800" dirty="0">
                <a:solidFill>
                  <a:schemeClr val="tx1">
                    <a:lumMod val="75000"/>
                  </a:schemeClr>
                </a:solidFill>
              </a:rPr>
              <a:t> </a:t>
            </a:r>
            <a:r>
              <a:rPr lang="en-US" altLang="en-US" sz="2800" dirty="0" err="1">
                <a:solidFill>
                  <a:schemeClr val="tx1">
                    <a:lumMod val="75000"/>
                  </a:schemeClr>
                </a:solidFill>
              </a:rPr>
              <a:t>không</a:t>
            </a:r>
            <a:r>
              <a:rPr lang="en-US" altLang="en-US" sz="2800" dirty="0">
                <a:solidFill>
                  <a:schemeClr val="tx1">
                    <a:lumMod val="75000"/>
                  </a:schemeClr>
                </a:solidFill>
              </a:rPr>
              <a:t> </a:t>
            </a:r>
            <a:r>
              <a:rPr lang="en-US" altLang="en-US" sz="2800" dirty="0" err="1">
                <a:solidFill>
                  <a:schemeClr val="tx1">
                    <a:lumMod val="75000"/>
                  </a:schemeClr>
                </a:solidFill>
              </a:rPr>
              <a:t>gian</a:t>
            </a:r>
            <a:r>
              <a:rPr lang="en-US" altLang="en-US" sz="2800" dirty="0">
                <a:solidFill>
                  <a:schemeClr val="tx1">
                    <a:lumMod val="75000"/>
                  </a:schemeClr>
                </a:solidFill>
              </a:rPr>
              <a:t> </a:t>
            </a:r>
            <a:r>
              <a:rPr lang="en-US" altLang="en-US" sz="2800" dirty="0" err="1">
                <a:solidFill>
                  <a:schemeClr val="tx1">
                    <a:lumMod val="75000"/>
                  </a:schemeClr>
                </a:solidFill>
              </a:rPr>
              <a:t>mạng</a:t>
            </a:r>
            <a:endParaRPr lang="en-US" altLang="en-US" sz="2800" dirty="0" smtClean="0">
              <a:solidFill>
                <a:srgbClr val="FF0000"/>
              </a:solidFill>
            </a:endParaRPr>
          </a:p>
        </p:txBody>
      </p:sp>
      <p:sp>
        <p:nvSpPr>
          <p:cNvPr id="118787"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EDB22F2-573A-4FCC-A4BB-D5474B142640}" type="slidenum">
              <a:rPr lang="en-US" altLang="en-US">
                <a:solidFill>
                  <a:schemeClr val="tx2"/>
                </a:solidFill>
                <a:latin typeface="Verdana" panose="020B0604030504040204" pitchFamily="34" charset="0"/>
              </a:rPr>
              <a:pPr eaLnBrk="1" hangingPunct="1"/>
              <a:t>111</a:t>
            </a:fld>
            <a:endParaRPr lang="en-US" altLang="en-US">
              <a:solidFill>
                <a:schemeClr val="tx2"/>
              </a:solidFill>
              <a:latin typeface="Verdana" panose="020B0604030504040204" pitchFamily="34" charset="0"/>
            </a:endParaRPr>
          </a:p>
        </p:txBody>
      </p:sp>
      <p:sp>
        <p:nvSpPr>
          <p:cNvPr id="9" name="TextBox 8">
            <a:extLst>
              <a:ext uri="{FF2B5EF4-FFF2-40B4-BE49-F238E27FC236}"/>
            </a:extLst>
          </p:cNvPr>
          <p:cNvSpPr txBox="1"/>
          <p:nvPr/>
        </p:nvSpPr>
        <p:spPr>
          <a:xfrm>
            <a:off x="0" y="895350"/>
            <a:ext cx="9144000" cy="369888"/>
          </a:xfrm>
          <a:prstGeom prst="rect">
            <a:avLst/>
          </a:prstGeom>
          <a:solidFill>
            <a:schemeClr val="accent3">
              <a:lumMod val="95000"/>
            </a:schemeClr>
          </a:solidFill>
        </p:spPr>
        <p:txBody>
          <a:bodyPr>
            <a:spAutoFit/>
          </a:bodyPr>
          <a:lstStyle/>
          <a:p>
            <a:pPr algn="ctr">
              <a:defRPr/>
            </a:pPr>
            <a:r>
              <a:rPr lang="en-US" b="1" dirty="0" err="1">
                <a:solidFill>
                  <a:srgbClr val="000000"/>
                </a:solidFill>
                <a:cs typeface="+mn-cs"/>
              </a:rPr>
              <a:t>Quy</a:t>
            </a:r>
            <a:r>
              <a:rPr lang="en-US" b="1" dirty="0">
                <a:solidFill>
                  <a:srgbClr val="000000"/>
                </a:solidFill>
                <a:cs typeface="+mn-cs"/>
              </a:rPr>
              <a:t> </a:t>
            </a:r>
            <a:r>
              <a:rPr lang="en-US" b="1" dirty="0" err="1">
                <a:solidFill>
                  <a:srgbClr val="000000"/>
                </a:solidFill>
                <a:cs typeface="+mn-cs"/>
              </a:rPr>
              <a:t>tắc</a:t>
            </a:r>
            <a:r>
              <a:rPr lang="en-US" b="1" dirty="0">
                <a:solidFill>
                  <a:srgbClr val="000000"/>
                </a:solidFill>
                <a:cs typeface="+mn-cs"/>
              </a:rPr>
              <a:t> </a:t>
            </a:r>
            <a:r>
              <a:rPr lang="en-US" b="1" dirty="0" err="1">
                <a:solidFill>
                  <a:srgbClr val="000000"/>
                </a:solidFill>
                <a:cs typeface="+mn-cs"/>
              </a:rPr>
              <a:t>ứng</a:t>
            </a:r>
            <a:r>
              <a:rPr lang="en-US" b="1" dirty="0">
                <a:solidFill>
                  <a:srgbClr val="000000"/>
                </a:solidFill>
                <a:cs typeface="+mn-cs"/>
              </a:rPr>
              <a:t> </a:t>
            </a:r>
            <a:r>
              <a:rPr lang="en-US" b="1" dirty="0" err="1">
                <a:solidFill>
                  <a:srgbClr val="000000"/>
                </a:solidFill>
                <a:cs typeface="+mn-cs"/>
              </a:rPr>
              <a:t>xử</a:t>
            </a:r>
            <a:r>
              <a:rPr lang="en-US" b="1" dirty="0">
                <a:solidFill>
                  <a:srgbClr val="000000"/>
                </a:solidFill>
                <a:cs typeface="+mn-cs"/>
              </a:rPr>
              <a:t> </a:t>
            </a:r>
            <a:r>
              <a:rPr lang="en-US" b="1" dirty="0" err="1">
                <a:solidFill>
                  <a:srgbClr val="000000"/>
                </a:solidFill>
                <a:cs typeface="+mn-cs"/>
              </a:rPr>
              <a:t>cho</a:t>
            </a:r>
            <a:r>
              <a:rPr lang="en-US" b="1" dirty="0">
                <a:solidFill>
                  <a:srgbClr val="000000"/>
                </a:solidFill>
                <a:cs typeface="+mn-cs"/>
              </a:rPr>
              <a:t> </a:t>
            </a:r>
            <a:r>
              <a:rPr lang="en-US" b="1" dirty="0" err="1">
                <a:solidFill>
                  <a:srgbClr val="000000"/>
                </a:solidFill>
                <a:cs typeface="+mn-cs"/>
              </a:rPr>
              <a:t>các</a:t>
            </a:r>
            <a:r>
              <a:rPr lang="en-US" b="1" dirty="0">
                <a:solidFill>
                  <a:srgbClr val="000000"/>
                </a:solidFill>
                <a:cs typeface="+mn-cs"/>
              </a:rPr>
              <a:t> </a:t>
            </a:r>
            <a:r>
              <a:rPr lang="en-US" b="1" dirty="0" err="1">
                <a:solidFill>
                  <a:srgbClr val="000000"/>
                </a:solidFill>
                <a:cs typeface="+mn-cs"/>
              </a:rPr>
              <a:t>nhà</a:t>
            </a:r>
            <a:r>
              <a:rPr lang="en-US" b="1" dirty="0">
                <a:solidFill>
                  <a:srgbClr val="000000"/>
                </a:solidFill>
                <a:cs typeface="+mn-cs"/>
              </a:rPr>
              <a:t> </a:t>
            </a:r>
            <a:r>
              <a:rPr lang="en-US" b="1" dirty="0" err="1">
                <a:solidFill>
                  <a:srgbClr val="000000"/>
                </a:solidFill>
                <a:cs typeface="+mn-cs"/>
              </a:rPr>
              <a:t>cung</a:t>
            </a:r>
            <a:r>
              <a:rPr lang="en-US" b="1" dirty="0">
                <a:solidFill>
                  <a:srgbClr val="000000"/>
                </a:solidFill>
                <a:cs typeface="+mn-cs"/>
              </a:rPr>
              <a:t> </a:t>
            </a:r>
            <a:r>
              <a:rPr lang="en-US" b="1" dirty="0" err="1">
                <a:solidFill>
                  <a:srgbClr val="000000"/>
                </a:solidFill>
                <a:cs typeface="+mn-cs"/>
              </a:rPr>
              <a:t>cấp</a:t>
            </a:r>
            <a:r>
              <a:rPr lang="en-US" b="1" dirty="0">
                <a:solidFill>
                  <a:srgbClr val="000000"/>
                </a:solidFill>
                <a:cs typeface="+mn-cs"/>
              </a:rPr>
              <a:t> </a:t>
            </a:r>
            <a:r>
              <a:rPr lang="en-US" b="1" dirty="0" err="1">
                <a:solidFill>
                  <a:srgbClr val="000000"/>
                </a:solidFill>
                <a:cs typeface="+mn-cs"/>
              </a:rPr>
              <a:t>dịch</a:t>
            </a:r>
            <a:r>
              <a:rPr lang="en-US" b="1" dirty="0">
                <a:solidFill>
                  <a:srgbClr val="000000"/>
                </a:solidFill>
                <a:cs typeface="+mn-cs"/>
              </a:rPr>
              <a:t> </a:t>
            </a:r>
            <a:r>
              <a:rPr lang="en-US" b="1" dirty="0" err="1">
                <a:solidFill>
                  <a:srgbClr val="000000"/>
                </a:solidFill>
                <a:cs typeface="+mn-cs"/>
              </a:rPr>
              <a:t>vụ</a:t>
            </a:r>
            <a:r>
              <a:rPr lang="en-US" b="1" dirty="0">
                <a:solidFill>
                  <a:srgbClr val="000000"/>
                </a:solidFill>
                <a:cs typeface="+mn-cs"/>
              </a:rPr>
              <a:t> </a:t>
            </a:r>
            <a:r>
              <a:rPr lang="en-US" b="1" dirty="0" err="1">
                <a:solidFill>
                  <a:srgbClr val="000000"/>
                </a:solidFill>
                <a:cs typeface="+mn-cs"/>
              </a:rPr>
              <a:t>mạng</a:t>
            </a:r>
            <a:r>
              <a:rPr lang="en-US" b="1" dirty="0">
                <a:solidFill>
                  <a:srgbClr val="000000"/>
                </a:solidFill>
                <a:cs typeface="+mn-cs"/>
              </a:rPr>
              <a:t> </a:t>
            </a:r>
            <a:r>
              <a:rPr lang="en-US" b="1" dirty="0" err="1">
                <a:solidFill>
                  <a:srgbClr val="000000"/>
                </a:solidFill>
                <a:cs typeface="+mn-cs"/>
              </a:rPr>
              <a:t>xã</a:t>
            </a:r>
            <a:r>
              <a:rPr lang="en-US" b="1" dirty="0">
                <a:solidFill>
                  <a:srgbClr val="000000"/>
                </a:solidFill>
                <a:cs typeface="+mn-cs"/>
              </a:rPr>
              <a:t> </a:t>
            </a:r>
            <a:r>
              <a:rPr lang="en-US" b="1" dirty="0" err="1">
                <a:solidFill>
                  <a:srgbClr val="000000"/>
                </a:solidFill>
                <a:cs typeface="+mn-cs"/>
              </a:rPr>
              <a:t>hội</a:t>
            </a:r>
            <a:endParaRPr lang="en-US" dirty="0">
              <a:cs typeface="+mn-cs"/>
            </a:endParaRPr>
          </a:p>
        </p:txBody>
      </p:sp>
      <p:sp>
        <p:nvSpPr>
          <p:cNvPr id="118789" name="TextBox 11"/>
          <p:cNvSpPr txBox="1">
            <a:spLocks noChangeArrowheads="1"/>
          </p:cNvSpPr>
          <p:nvPr/>
        </p:nvSpPr>
        <p:spPr bwMode="auto">
          <a:xfrm>
            <a:off x="15875" y="1309688"/>
            <a:ext cx="9128125"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600"/>
              </a:spcBef>
              <a:spcAft>
                <a:spcPts val="600"/>
              </a:spcAft>
            </a:pPr>
            <a:r>
              <a:rPr lang="vi-VN" altLang="en-US" sz="2400">
                <a:solidFill>
                  <a:srgbClr val="000000"/>
                </a:solidFill>
              </a:rPr>
              <a:t>5. Tôn trọng quyền được bảo vệ thông tin của người sử dụng, không thu thập thông tin cá nhân và cung cấp thông tin của người sử dụng dịch vụ cho bên thứ ba khi chưa được sự cho phép của chủ thể thông tin.</a:t>
            </a:r>
          </a:p>
          <a:p>
            <a:pPr algn="ctr" eaLnBrk="1" hangingPunct="1"/>
            <a:r>
              <a:rPr lang="vi-VN" altLang="en-US" sz="2400"/>
              <a:t/>
            </a:r>
            <a:br>
              <a:rPr lang="vi-VN" altLang="en-US" sz="2400"/>
            </a:br>
            <a:r>
              <a:rPr lang="vi-VN" altLang="en-US" sz="2400"/>
              <a:t/>
            </a:r>
            <a:br>
              <a:rPr lang="vi-VN" altLang="en-US" sz="2400"/>
            </a:br>
            <a:r>
              <a:rPr lang="vi-VN" altLang="en-US" sz="2400"/>
              <a:t/>
            </a:r>
            <a:br>
              <a:rPr lang="vi-VN" altLang="en-US" sz="2400"/>
            </a:br>
            <a:r>
              <a:rPr lang="vi-VN" altLang="en-US" sz="2400"/>
              <a:t/>
            </a:r>
            <a:br>
              <a:rPr lang="vi-VN" altLang="en-US" sz="2400"/>
            </a:br>
            <a:r>
              <a:rPr lang="vi-VN" altLang="en-US" sz="3600"/>
              <a:t/>
            </a:r>
            <a:br>
              <a:rPr lang="vi-VN" altLang="en-US" sz="3600"/>
            </a:br>
            <a:endParaRPr lang="en-US" altLang="en-US" sz="3600"/>
          </a:p>
        </p:txBody>
      </p:sp>
      <p:pic>
        <p:nvPicPr>
          <p:cNvPr id="118790" name="Picture 2" descr="Cách bảo vệ dữ liệu cá nhân trên Facebook và mạng xã hội | VOV.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2895600"/>
            <a:ext cx="5486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4" descr="Cách mở nút chia sẻ trên Facebook cá nhân, nhóm Fac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2275" y="2895600"/>
            <a:ext cx="36734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4" name="Slide Number Placeholder 3"/>
          <p:cNvSpPr>
            <a:spLocks noGrp="1"/>
          </p:cNvSpPr>
          <p:nvPr>
            <p:ph type="sldNum" sz="quarter" idx="11"/>
          </p:nvPr>
        </p:nvSpPr>
        <p:spPr/>
        <p:txBody>
          <a:bodyPr/>
          <a:lstStyle/>
          <a:p>
            <a:fld id="{1858E6DE-710B-421D-92BC-C38915F8CBBE}" type="slidenum">
              <a:rPr lang="en-US" altLang="en-US" smtClean="0"/>
              <a:pPr/>
              <a:t>112</a:t>
            </a:fld>
            <a:endParaRPr lang="en-US" altLang="en-US"/>
          </a:p>
        </p:txBody>
      </p:sp>
      <p:pic>
        <p:nvPicPr>
          <p:cNvPr id="5" name="Content Placeholder 4"/>
          <p:cNvPicPr>
            <a:picLocks noGrp="1" noChangeAspect="1"/>
          </p:cNvPicPr>
          <p:nvPr>
            <p:ph idx="1"/>
          </p:nvPr>
        </p:nvPicPr>
        <p:blipFill>
          <a:blip r:embed="rId2"/>
          <a:stretch>
            <a:fillRect/>
          </a:stretch>
        </p:blipFill>
        <p:spPr>
          <a:xfrm>
            <a:off x="76200" y="1066800"/>
            <a:ext cx="8915400" cy="5410200"/>
          </a:xfrm>
          <a:prstGeom prst="rect">
            <a:avLst/>
          </a:prstGeom>
        </p:spPr>
      </p:pic>
    </p:spTree>
    <p:extLst>
      <p:ext uri="{BB962C8B-B14F-4D97-AF65-F5344CB8AC3E}">
        <p14:creationId xmlns:p14="http://schemas.microsoft.com/office/powerpoint/2010/main" val="3016443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noChangeArrowheads="1"/>
          </p:cNvSpPr>
          <p:nvPr>
            <p:ph type="title"/>
          </p:nvPr>
        </p:nvSpPr>
        <p:spPr/>
        <p:txBody>
          <a:bodyPr/>
          <a:lstStyle/>
          <a:p>
            <a:endParaRPr lang="vi-VN" altLang="en-US" smtClean="0"/>
          </a:p>
        </p:txBody>
      </p:sp>
      <p:sp>
        <p:nvSpPr>
          <p:cNvPr id="14339" name="Content Placeholder 2"/>
          <p:cNvSpPr>
            <a:spLocks noGrp="1" noChangeArrowheads="1"/>
          </p:cNvSpPr>
          <p:nvPr>
            <p:ph idx="1"/>
          </p:nvPr>
        </p:nvSpPr>
        <p:spPr/>
        <p:txBody>
          <a:bodyPr/>
          <a:lstStyle/>
          <a:p>
            <a:endParaRPr lang="vi-VN" altLang="en-US" smtClean="0"/>
          </a:p>
        </p:txBody>
      </p:sp>
      <p:sp>
        <p:nvSpPr>
          <p:cNvPr id="14340"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3D5DBC-A4DD-4125-92C7-CB7A107CD9E9}" type="slidenum">
              <a:rPr lang="en-US" altLang="en-US">
                <a:solidFill>
                  <a:schemeClr val="tx2"/>
                </a:solidFill>
                <a:latin typeface="Verdana" panose="020B0604030504040204" pitchFamily="34" charset="0"/>
              </a:rPr>
              <a:pPr eaLnBrk="1" hangingPunct="1"/>
              <a:t>12</a:t>
            </a:fld>
            <a:endParaRPr lang="en-US" altLang="en-US">
              <a:solidFill>
                <a:schemeClr val="tx2"/>
              </a:solidFill>
              <a:latin typeface="Verdana" panose="020B0604030504040204" pitchFamily="34" charset="0"/>
            </a:endParaRPr>
          </a:p>
        </p:txBody>
      </p:sp>
      <p:pic>
        <p:nvPicPr>
          <p:cNvPr id="14341" name="Picture 2" descr="D:\Quoc Su 2018\tuyen truyen\Luat an ninh mang\1-15607330620595959057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p:txBody>
          <a:bodyPr/>
          <a:lstStyle/>
          <a:p>
            <a:r>
              <a:rPr lang="en-US" altLang="en-US" sz="2400" smtClean="0"/>
              <a:t>Xu hướng tất yếu của mua sắm online</a:t>
            </a:r>
          </a:p>
        </p:txBody>
      </p:sp>
      <p:sp>
        <p:nvSpPr>
          <p:cNvPr id="15363" name="Content Placeholder 2"/>
          <p:cNvSpPr>
            <a:spLocks noGrp="1" noChangeArrowheads="1"/>
          </p:cNvSpPr>
          <p:nvPr>
            <p:ph idx="1"/>
          </p:nvPr>
        </p:nvSpPr>
        <p:spPr/>
        <p:txBody>
          <a:bodyPr/>
          <a:lstStyle/>
          <a:p>
            <a:endParaRPr lang="vi-VN" altLang="en-US" smtClean="0"/>
          </a:p>
        </p:txBody>
      </p:sp>
      <p:sp>
        <p:nvSpPr>
          <p:cNvPr id="15364"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3A8F60C-6B48-4980-AC5C-48266B28924A}" type="slidenum">
              <a:rPr lang="en-US" altLang="en-US">
                <a:solidFill>
                  <a:schemeClr val="tx2"/>
                </a:solidFill>
                <a:latin typeface="Verdana" panose="020B0604030504040204" pitchFamily="34" charset="0"/>
              </a:rPr>
              <a:pPr eaLnBrk="1" hangingPunct="1"/>
              <a:t>13</a:t>
            </a:fld>
            <a:endParaRPr lang="en-US" altLang="en-US">
              <a:solidFill>
                <a:schemeClr val="tx2"/>
              </a:solidFill>
              <a:latin typeface="Verdana" panose="020B0604030504040204" pitchFamily="34" charset="0"/>
            </a:endParaRPr>
          </a:p>
        </p:txBody>
      </p:sp>
      <p:pic>
        <p:nvPicPr>
          <p:cNvPr id="1536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930275"/>
            <a:ext cx="5897563"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914400"/>
            <a:ext cx="3352800" cy="566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7EE08D-6EE1-4A95-9BA7-C50AA12B3DDA}" type="slidenum">
              <a:rPr lang="en-US" altLang="en-US">
                <a:solidFill>
                  <a:schemeClr val="tx2"/>
                </a:solidFill>
                <a:latin typeface="Verdana" panose="020B0604030504040204" pitchFamily="34" charset="0"/>
              </a:rPr>
              <a:pPr eaLnBrk="1" hangingPunct="1"/>
              <a:t>14</a:t>
            </a:fld>
            <a:endParaRPr lang="en-US" altLang="en-US">
              <a:solidFill>
                <a:schemeClr val="tx2"/>
              </a:solidFill>
              <a:latin typeface="Verdana" panose="020B0604030504040204" pitchFamily="34" charset="0"/>
            </a:endParaRPr>
          </a:p>
        </p:txBody>
      </p:sp>
      <p:sp>
        <p:nvSpPr>
          <p:cNvPr id="16387" name="Text Box 10"/>
          <p:cNvSpPr txBox="1">
            <a:spLocks noChangeArrowheads="1"/>
          </p:cNvSpPr>
          <p:nvPr/>
        </p:nvSpPr>
        <p:spPr bwMode="auto">
          <a:xfrm>
            <a:off x="838200" y="152400"/>
            <a:ext cx="7848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1600" b="1">
                <a:solidFill>
                  <a:schemeClr val="bg1"/>
                </a:solidFill>
              </a:rPr>
              <a:t>PHẦN I. </a:t>
            </a:r>
          </a:p>
          <a:p>
            <a:pPr algn="ctr" eaLnBrk="1" hangingPunct="1"/>
            <a:r>
              <a:rPr lang="en-US" altLang="en-US" sz="1600" b="1">
                <a:solidFill>
                  <a:schemeClr val="bg1"/>
                </a:solidFill>
              </a:rPr>
              <a:t>SỰ CẦN THIẾT BAN HÀNH LUẬT AN NINH MẠNG</a:t>
            </a:r>
          </a:p>
        </p:txBody>
      </p:sp>
      <p:sp>
        <p:nvSpPr>
          <p:cNvPr id="2" name="TextBox 1">
            <a:extLst>
              <a:ext uri="{FF2B5EF4-FFF2-40B4-BE49-F238E27FC236}"/>
            </a:extLst>
          </p:cNvPr>
          <p:cNvSpPr txBox="1"/>
          <p:nvPr/>
        </p:nvSpPr>
        <p:spPr>
          <a:xfrm>
            <a:off x="152400" y="990600"/>
            <a:ext cx="8991600" cy="2308225"/>
          </a:xfrm>
          <a:prstGeom prst="rect">
            <a:avLst/>
          </a:prstGeom>
          <a:noFill/>
        </p:spPr>
        <p:txBody>
          <a:bodyPr>
            <a:spAutoFit/>
          </a:bodyPr>
          <a:lstStyle/>
          <a:p>
            <a:pPr>
              <a:defRPr/>
            </a:pPr>
            <a:r>
              <a:rPr lang="en-US" b="1" dirty="0" err="1">
                <a:solidFill>
                  <a:schemeClr val="tx1">
                    <a:lumMod val="50000"/>
                  </a:schemeClr>
                </a:solidFill>
                <a:latin typeface="Arial" charset="0"/>
                <a:cs typeface="+mn-cs"/>
              </a:rPr>
              <a:t>Tuy</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nhiên</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vẫn</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còn</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những</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tồn</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tại</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hạn</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chế</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về</a:t>
            </a:r>
            <a:r>
              <a:rPr lang="en-US" b="1" dirty="0">
                <a:solidFill>
                  <a:schemeClr val="tx1">
                    <a:lumMod val="50000"/>
                  </a:schemeClr>
                </a:solidFill>
                <a:latin typeface="Arial" charset="0"/>
                <a:cs typeface="+mn-cs"/>
              </a:rPr>
              <a:t> an </a:t>
            </a:r>
            <a:r>
              <a:rPr lang="en-US" b="1" dirty="0" err="1">
                <a:solidFill>
                  <a:schemeClr val="tx1">
                    <a:lumMod val="50000"/>
                  </a:schemeClr>
                </a:solidFill>
                <a:latin typeface="Arial" charset="0"/>
                <a:cs typeface="+mn-cs"/>
              </a:rPr>
              <a:t>ninh</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mạng</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cần</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phải</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khắc</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phục</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là</a:t>
            </a:r>
            <a:r>
              <a:rPr lang="en-US" b="1" dirty="0">
                <a:solidFill>
                  <a:schemeClr val="tx1">
                    <a:lumMod val="50000"/>
                  </a:schemeClr>
                </a:solidFill>
                <a:latin typeface="Arial" charset="0"/>
                <a:cs typeface="+mn-cs"/>
              </a:rPr>
              <a:t>:</a:t>
            </a:r>
          </a:p>
          <a:p>
            <a:pPr>
              <a:defRPr/>
            </a:pPr>
            <a:r>
              <a:rPr lang="en-US" b="1" dirty="0">
                <a:solidFill>
                  <a:schemeClr val="tx1">
                    <a:lumMod val="50000"/>
                  </a:schemeClr>
                </a:solidFill>
                <a:latin typeface="Arial" charset="0"/>
                <a:cs typeface="+mn-cs"/>
              </a:rPr>
              <a:t>1. </a:t>
            </a:r>
            <a:r>
              <a:rPr lang="en-US" b="1" dirty="0" err="1">
                <a:solidFill>
                  <a:schemeClr val="tx1">
                    <a:lumMod val="50000"/>
                  </a:schemeClr>
                </a:solidFill>
                <a:latin typeface="Arial" charset="0"/>
                <a:cs typeface="+mn-cs"/>
              </a:rPr>
              <a:t>Về</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thể</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chế</a:t>
            </a:r>
            <a:r>
              <a:rPr lang="en-US" b="1" dirty="0">
                <a:solidFill>
                  <a:schemeClr val="tx1">
                    <a:lumMod val="50000"/>
                  </a:schemeClr>
                </a:solidFill>
                <a:latin typeface="Arial" charset="0"/>
                <a:cs typeface="+mn-cs"/>
              </a:rPr>
              <a:t>: </a:t>
            </a:r>
            <a:r>
              <a:rPr lang="en-US" dirty="0" err="1">
                <a:latin typeface="Arial" charset="0"/>
                <a:cs typeface="+mn-cs"/>
              </a:rPr>
              <a:t>Chưa</a:t>
            </a:r>
            <a:r>
              <a:rPr lang="en-US" dirty="0">
                <a:latin typeface="Arial" charset="0"/>
                <a:cs typeface="+mn-cs"/>
              </a:rPr>
              <a:t> </a:t>
            </a:r>
            <a:r>
              <a:rPr lang="en-US" dirty="0" err="1">
                <a:latin typeface="Arial" charset="0"/>
                <a:cs typeface="+mn-cs"/>
              </a:rPr>
              <a:t>có</a:t>
            </a:r>
            <a:r>
              <a:rPr lang="en-US" dirty="0">
                <a:latin typeface="Arial" charset="0"/>
                <a:cs typeface="+mn-cs"/>
              </a:rPr>
              <a:t> </a:t>
            </a:r>
            <a:r>
              <a:rPr lang="en-US" dirty="0" err="1">
                <a:latin typeface="Arial" charset="0"/>
                <a:cs typeface="+mn-cs"/>
              </a:rPr>
              <a:t>văn</a:t>
            </a:r>
            <a:r>
              <a:rPr lang="en-US" dirty="0">
                <a:latin typeface="Arial" charset="0"/>
                <a:cs typeface="+mn-cs"/>
              </a:rPr>
              <a:t> </a:t>
            </a:r>
            <a:r>
              <a:rPr lang="en-US" dirty="0" err="1">
                <a:latin typeface="Arial" charset="0"/>
                <a:cs typeface="+mn-cs"/>
              </a:rPr>
              <a:t>bản</a:t>
            </a:r>
            <a:r>
              <a:rPr lang="en-US" dirty="0">
                <a:latin typeface="Arial" charset="0"/>
                <a:cs typeface="+mn-cs"/>
              </a:rPr>
              <a:t> QPPL </a:t>
            </a:r>
            <a:r>
              <a:rPr lang="en-US" dirty="0" err="1">
                <a:latin typeface="Arial" charset="0"/>
                <a:cs typeface="+mn-cs"/>
              </a:rPr>
              <a:t>riêng</a:t>
            </a:r>
            <a:r>
              <a:rPr lang="en-US" dirty="0">
                <a:latin typeface="Arial" charset="0"/>
                <a:cs typeface="+mn-cs"/>
              </a:rPr>
              <a:t> </a:t>
            </a:r>
            <a:r>
              <a:rPr lang="en-US" dirty="0" err="1">
                <a:latin typeface="Arial" charset="0"/>
                <a:cs typeface="+mn-cs"/>
              </a:rPr>
              <a:t>điều</a:t>
            </a:r>
            <a:r>
              <a:rPr lang="en-US" dirty="0">
                <a:latin typeface="Arial" charset="0"/>
                <a:cs typeface="+mn-cs"/>
              </a:rPr>
              <a:t> </a:t>
            </a:r>
            <a:r>
              <a:rPr lang="en-US" dirty="0" err="1">
                <a:latin typeface="Arial" charset="0"/>
                <a:cs typeface="+mn-cs"/>
              </a:rPr>
              <a:t>chỉnh</a:t>
            </a:r>
            <a:r>
              <a:rPr lang="en-US" dirty="0">
                <a:latin typeface="Arial" charset="0"/>
                <a:cs typeface="+mn-cs"/>
              </a:rPr>
              <a:t> </a:t>
            </a:r>
            <a:r>
              <a:rPr lang="en-US" dirty="0" err="1">
                <a:latin typeface="Arial" charset="0"/>
                <a:cs typeface="+mn-cs"/>
              </a:rPr>
              <a:t>về</a:t>
            </a:r>
            <a:r>
              <a:rPr lang="en-US" dirty="0">
                <a:latin typeface="Arial" charset="0"/>
                <a:cs typeface="+mn-cs"/>
              </a:rPr>
              <a:t> an </a:t>
            </a:r>
            <a:r>
              <a:rPr lang="en-US" dirty="0" err="1">
                <a:latin typeface="Arial" charset="0"/>
                <a:cs typeface="+mn-cs"/>
              </a:rPr>
              <a:t>ninh</a:t>
            </a:r>
            <a:r>
              <a:rPr lang="en-US" dirty="0">
                <a:latin typeface="Arial" charset="0"/>
                <a:cs typeface="+mn-cs"/>
              </a:rPr>
              <a:t> </a:t>
            </a:r>
            <a:r>
              <a:rPr lang="en-US" dirty="0" err="1">
                <a:latin typeface="Arial" charset="0"/>
                <a:cs typeface="+mn-cs"/>
              </a:rPr>
              <a:t>mạng</a:t>
            </a:r>
            <a:r>
              <a:rPr lang="en-US" dirty="0">
                <a:latin typeface="Arial" charset="0"/>
                <a:cs typeface="+mn-cs"/>
              </a:rPr>
              <a:t>. </a:t>
            </a:r>
            <a:r>
              <a:rPr lang="en-US" dirty="0" err="1">
                <a:latin typeface="Arial" charset="0"/>
                <a:cs typeface="+mn-cs"/>
              </a:rPr>
              <a:t>Hiện</a:t>
            </a:r>
            <a:r>
              <a:rPr lang="en-US" dirty="0">
                <a:latin typeface="Arial" charset="0"/>
                <a:cs typeface="+mn-cs"/>
              </a:rPr>
              <a:t> nay </a:t>
            </a:r>
            <a:r>
              <a:rPr lang="en-US" dirty="0" err="1">
                <a:latin typeface="Arial" charset="0"/>
                <a:cs typeface="+mn-cs"/>
              </a:rPr>
              <a:t>có</a:t>
            </a:r>
            <a:r>
              <a:rPr lang="en-US" dirty="0">
                <a:latin typeface="Arial" charset="0"/>
                <a:cs typeface="+mn-cs"/>
              </a:rPr>
              <a:t> </a:t>
            </a:r>
            <a:r>
              <a:rPr lang="en-US" dirty="0" err="1">
                <a:latin typeface="Arial" charset="0"/>
                <a:cs typeface="+mn-cs"/>
              </a:rPr>
              <a:t>Luật</a:t>
            </a:r>
            <a:r>
              <a:rPr lang="en-US" dirty="0">
                <a:latin typeface="Arial" charset="0"/>
                <a:cs typeface="+mn-cs"/>
              </a:rPr>
              <a:t> An </a:t>
            </a:r>
            <a:r>
              <a:rPr lang="en-US" dirty="0" err="1">
                <a:latin typeface="Arial" charset="0"/>
                <a:cs typeface="+mn-cs"/>
              </a:rPr>
              <a:t>toàn</a:t>
            </a:r>
            <a:r>
              <a:rPr lang="en-US" dirty="0">
                <a:latin typeface="Arial" charset="0"/>
                <a:cs typeface="+mn-cs"/>
              </a:rPr>
              <a:t> </a:t>
            </a:r>
            <a:r>
              <a:rPr lang="en-US" dirty="0" err="1">
                <a:latin typeface="Arial" charset="0"/>
                <a:cs typeface="+mn-cs"/>
              </a:rPr>
              <a:t>thông</a:t>
            </a:r>
            <a:r>
              <a:rPr lang="en-US" dirty="0">
                <a:latin typeface="Arial" charset="0"/>
                <a:cs typeface="+mn-cs"/>
              </a:rPr>
              <a:t> tin, </a:t>
            </a:r>
            <a:r>
              <a:rPr lang="en-US" dirty="0" err="1">
                <a:latin typeface="Arial" charset="0"/>
                <a:cs typeface="+mn-cs"/>
              </a:rPr>
              <a:t>một</a:t>
            </a:r>
            <a:r>
              <a:rPr lang="en-US" dirty="0">
                <a:latin typeface="Arial" charset="0"/>
                <a:cs typeface="+mn-cs"/>
              </a:rPr>
              <a:t> </a:t>
            </a:r>
            <a:r>
              <a:rPr lang="en-US" dirty="0" err="1">
                <a:latin typeface="Arial" charset="0"/>
                <a:cs typeface="+mn-cs"/>
              </a:rPr>
              <a:t>số</a:t>
            </a:r>
            <a:r>
              <a:rPr lang="en-US" dirty="0">
                <a:latin typeface="Arial" charset="0"/>
                <a:cs typeface="+mn-cs"/>
              </a:rPr>
              <a:t> </a:t>
            </a:r>
            <a:r>
              <a:rPr lang="en-US" dirty="0" err="1">
                <a:latin typeface="Arial" charset="0"/>
                <a:cs typeface="+mn-cs"/>
              </a:rPr>
              <a:t>Nghị</a:t>
            </a:r>
            <a:r>
              <a:rPr lang="en-US" dirty="0">
                <a:latin typeface="Arial" charset="0"/>
                <a:cs typeface="+mn-cs"/>
              </a:rPr>
              <a:t> </a:t>
            </a:r>
            <a:r>
              <a:rPr lang="en-US" dirty="0" err="1">
                <a:latin typeface="Arial" charset="0"/>
                <a:cs typeface="+mn-cs"/>
              </a:rPr>
              <a:t>định</a:t>
            </a:r>
            <a:r>
              <a:rPr lang="en-US" dirty="0">
                <a:latin typeface="Arial" charset="0"/>
                <a:cs typeface="+mn-cs"/>
              </a:rPr>
              <a:t> </a:t>
            </a:r>
            <a:r>
              <a:rPr lang="en-US" dirty="0" err="1">
                <a:latin typeface="Arial" charset="0"/>
                <a:cs typeface="+mn-cs"/>
              </a:rPr>
              <a:t>về</a:t>
            </a:r>
            <a:r>
              <a:rPr lang="en-US" dirty="0">
                <a:latin typeface="Arial" charset="0"/>
                <a:cs typeface="+mn-cs"/>
              </a:rPr>
              <a:t> </a:t>
            </a:r>
            <a:r>
              <a:rPr lang="en-US" dirty="0" err="1">
                <a:latin typeface="Arial" charset="0"/>
                <a:cs typeface="+mn-cs"/>
              </a:rPr>
              <a:t>quản</a:t>
            </a:r>
            <a:r>
              <a:rPr lang="en-US" dirty="0">
                <a:latin typeface="Arial" charset="0"/>
                <a:cs typeface="+mn-cs"/>
              </a:rPr>
              <a:t> </a:t>
            </a:r>
            <a:r>
              <a:rPr lang="en-US" dirty="0" err="1">
                <a:latin typeface="Arial" charset="0"/>
                <a:cs typeface="+mn-cs"/>
              </a:rPr>
              <a:t>lý</a:t>
            </a:r>
            <a:r>
              <a:rPr lang="en-US" dirty="0">
                <a:latin typeface="Arial" charset="0"/>
                <a:cs typeface="+mn-cs"/>
              </a:rPr>
              <a:t> internet…. </a:t>
            </a:r>
          </a:p>
          <a:p>
            <a:pPr>
              <a:defRPr/>
            </a:pPr>
            <a:r>
              <a:rPr lang="en-US" dirty="0">
                <a:latin typeface="Arial" charset="0"/>
                <a:cs typeface="+mn-cs"/>
              </a:rPr>
              <a:t>        </a:t>
            </a:r>
          </a:p>
          <a:p>
            <a:pPr>
              <a:defRPr/>
            </a:pPr>
            <a:r>
              <a:rPr lang="en-US" b="1" dirty="0">
                <a:latin typeface="Arial" charset="0"/>
                <a:cs typeface="+mn-cs"/>
              </a:rPr>
              <a:t>        </a:t>
            </a:r>
          </a:p>
          <a:p>
            <a:pPr marL="285750" indent="-285750">
              <a:buFontTx/>
              <a:buChar char="-"/>
              <a:defRPr/>
            </a:pPr>
            <a:endParaRPr lang="en-US" dirty="0">
              <a:latin typeface="Arial" charset="0"/>
              <a:cs typeface="+mn-cs"/>
            </a:endParaRPr>
          </a:p>
          <a:p>
            <a:pPr marL="285750" indent="-285750">
              <a:buFontTx/>
              <a:buChar char="-"/>
              <a:defRPr/>
            </a:pPr>
            <a:endParaRPr lang="en-US" b="1" dirty="0">
              <a:latin typeface="Arial" charset="0"/>
              <a:cs typeface="+mn-cs"/>
            </a:endParaRPr>
          </a:p>
        </p:txBody>
      </p:sp>
      <p:pic>
        <p:nvPicPr>
          <p:cNvPr id="1638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2362200"/>
            <a:ext cx="4752975"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7" descr="C:\Users\Administrator\Desktop\Luat an ninh mang\images_rsk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663" y="2362200"/>
            <a:ext cx="4351337"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1C5C87E-3556-4050-9E0A-36121F910880}" type="slidenum">
              <a:rPr lang="en-US" altLang="en-US">
                <a:solidFill>
                  <a:schemeClr val="tx2"/>
                </a:solidFill>
                <a:latin typeface="Verdana" panose="020B0604030504040204" pitchFamily="34" charset="0"/>
              </a:rPr>
              <a:pPr eaLnBrk="1" hangingPunct="1"/>
              <a:t>15</a:t>
            </a:fld>
            <a:endParaRPr lang="en-US" altLang="en-US">
              <a:solidFill>
                <a:schemeClr val="tx2"/>
              </a:solidFill>
              <a:latin typeface="Verdana" panose="020B0604030504040204" pitchFamily="34" charset="0"/>
            </a:endParaRPr>
          </a:p>
        </p:txBody>
      </p:sp>
      <p:sp>
        <p:nvSpPr>
          <p:cNvPr id="17411" name="Text Box 10"/>
          <p:cNvSpPr txBox="1">
            <a:spLocks noChangeArrowheads="1"/>
          </p:cNvSpPr>
          <p:nvPr/>
        </p:nvSpPr>
        <p:spPr bwMode="auto">
          <a:xfrm>
            <a:off x="838200" y="152400"/>
            <a:ext cx="7848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1600" b="1">
                <a:solidFill>
                  <a:schemeClr val="bg1"/>
                </a:solidFill>
              </a:rPr>
              <a:t>PHẦN I. </a:t>
            </a:r>
          </a:p>
          <a:p>
            <a:pPr algn="ctr" eaLnBrk="1" hangingPunct="1"/>
            <a:r>
              <a:rPr lang="en-US" altLang="en-US" sz="1600" b="1">
                <a:solidFill>
                  <a:schemeClr val="bg1"/>
                </a:solidFill>
              </a:rPr>
              <a:t>SỰ CẦN THIẾT BAN HÀNH LUẬT AN NINH MẠNG</a:t>
            </a:r>
          </a:p>
        </p:txBody>
      </p:sp>
      <p:sp>
        <p:nvSpPr>
          <p:cNvPr id="2" name="TextBox 1">
            <a:extLst>
              <a:ext uri="{FF2B5EF4-FFF2-40B4-BE49-F238E27FC236}"/>
            </a:extLst>
          </p:cNvPr>
          <p:cNvSpPr txBox="1"/>
          <p:nvPr/>
        </p:nvSpPr>
        <p:spPr>
          <a:xfrm>
            <a:off x="152400" y="990600"/>
            <a:ext cx="8991600" cy="2032000"/>
          </a:xfrm>
          <a:prstGeom prst="rect">
            <a:avLst/>
          </a:prstGeom>
          <a:noFill/>
        </p:spPr>
        <p:txBody>
          <a:bodyPr>
            <a:spAutoFit/>
          </a:bodyPr>
          <a:lstStyle/>
          <a:p>
            <a:pPr>
              <a:defRPr/>
            </a:pPr>
            <a:r>
              <a:rPr lang="en-US" b="1" dirty="0" err="1">
                <a:solidFill>
                  <a:schemeClr val="tx1">
                    <a:lumMod val="50000"/>
                  </a:schemeClr>
                </a:solidFill>
                <a:latin typeface="Arial" charset="0"/>
                <a:cs typeface="+mn-cs"/>
              </a:rPr>
              <a:t>Thực</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trạng</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về</a:t>
            </a:r>
            <a:r>
              <a:rPr lang="en-US" b="1" dirty="0">
                <a:solidFill>
                  <a:schemeClr val="tx1">
                    <a:lumMod val="50000"/>
                  </a:schemeClr>
                </a:solidFill>
                <a:latin typeface="Arial" charset="0"/>
                <a:cs typeface="+mn-cs"/>
              </a:rPr>
              <a:t> an </a:t>
            </a:r>
            <a:r>
              <a:rPr lang="en-US" b="1" dirty="0" err="1">
                <a:solidFill>
                  <a:schemeClr val="tx1">
                    <a:lumMod val="50000"/>
                  </a:schemeClr>
                </a:solidFill>
                <a:latin typeface="Arial" charset="0"/>
                <a:cs typeface="+mn-cs"/>
              </a:rPr>
              <a:t>ninh</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mạng</a:t>
            </a:r>
            <a:r>
              <a:rPr lang="en-US" b="1" dirty="0">
                <a:solidFill>
                  <a:schemeClr val="tx1">
                    <a:lumMod val="50000"/>
                  </a:schemeClr>
                </a:solidFill>
                <a:latin typeface="Arial" charset="0"/>
                <a:cs typeface="+mn-cs"/>
              </a:rPr>
              <a:t> ở </a:t>
            </a:r>
            <a:r>
              <a:rPr lang="en-US" b="1" dirty="0" err="1">
                <a:solidFill>
                  <a:schemeClr val="tx1">
                    <a:lumMod val="50000"/>
                  </a:schemeClr>
                </a:solidFill>
                <a:latin typeface="Arial" charset="0"/>
                <a:cs typeface="+mn-cs"/>
              </a:rPr>
              <a:t>Việt</a:t>
            </a:r>
            <a:r>
              <a:rPr lang="en-US" b="1" dirty="0">
                <a:solidFill>
                  <a:schemeClr val="tx1">
                    <a:lumMod val="50000"/>
                  </a:schemeClr>
                </a:solidFill>
                <a:latin typeface="Arial" charset="0"/>
                <a:cs typeface="+mn-cs"/>
              </a:rPr>
              <a:t> Nam</a:t>
            </a:r>
          </a:p>
          <a:p>
            <a:pPr marL="285750" indent="-285750">
              <a:buFontTx/>
              <a:buChar char="-"/>
              <a:defRPr/>
            </a:pPr>
            <a:r>
              <a:rPr lang="en-US" b="1" dirty="0" err="1">
                <a:latin typeface="Arial" charset="0"/>
                <a:cs typeface="+mn-cs"/>
              </a:rPr>
              <a:t>Chế</a:t>
            </a:r>
            <a:r>
              <a:rPr lang="en-US" b="1" dirty="0">
                <a:latin typeface="Arial" charset="0"/>
                <a:cs typeface="+mn-cs"/>
              </a:rPr>
              <a:t> </a:t>
            </a:r>
            <a:r>
              <a:rPr lang="en-US" b="1" dirty="0" err="1">
                <a:latin typeface="Arial" charset="0"/>
                <a:cs typeface="+mn-cs"/>
              </a:rPr>
              <a:t>tài</a:t>
            </a:r>
            <a:r>
              <a:rPr lang="en-US" b="1" dirty="0">
                <a:latin typeface="Arial" charset="0"/>
                <a:cs typeface="+mn-cs"/>
              </a:rPr>
              <a:t> </a:t>
            </a:r>
            <a:r>
              <a:rPr lang="en-US" b="1" dirty="0" err="1">
                <a:latin typeface="Arial" charset="0"/>
                <a:cs typeface="+mn-cs"/>
              </a:rPr>
              <a:t>xử</a:t>
            </a:r>
            <a:r>
              <a:rPr lang="en-US" b="1" dirty="0">
                <a:latin typeface="Arial" charset="0"/>
                <a:cs typeface="+mn-cs"/>
              </a:rPr>
              <a:t> </a:t>
            </a:r>
            <a:r>
              <a:rPr lang="en-US" b="1" dirty="0" err="1">
                <a:latin typeface="Arial" charset="0"/>
                <a:cs typeface="+mn-cs"/>
              </a:rPr>
              <a:t>phạt</a:t>
            </a:r>
            <a:r>
              <a:rPr lang="en-US" b="1" dirty="0">
                <a:latin typeface="Arial" charset="0"/>
                <a:cs typeface="+mn-cs"/>
              </a:rPr>
              <a:t> </a:t>
            </a:r>
            <a:r>
              <a:rPr lang="en-US" b="1" dirty="0" err="1">
                <a:latin typeface="Arial" charset="0"/>
                <a:cs typeface="+mn-cs"/>
              </a:rPr>
              <a:t>chưa</a:t>
            </a:r>
            <a:r>
              <a:rPr lang="en-US" b="1" dirty="0">
                <a:latin typeface="Arial" charset="0"/>
                <a:cs typeface="+mn-cs"/>
              </a:rPr>
              <a:t> </a:t>
            </a:r>
            <a:r>
              <a:rPr lang="en-US" b="1" dirty="0" err="1">
                <a:latin typeface="Arial" charset="0"/>
                <a:cs typeface="+mn-cs"/>
              </a:rPr>
              <a:t>đủ</a:t>
            </a:r>
            <a:r>
              <a:rPr lang="en-US" b="1" dirty="0">
                <a:latin typeface="Arial" charset="0"/>
                <a:cs typeface="+mn-cs"/>
              </a:rPr>
              <a:t> </a:t>
            </a:r>
            <a:r>
              <a:rPr lang="en-US" b="1" dirty="0" err="1">
                <a:latin typeface="Arial" charset="0"/>
                <a:cs typeface="+mn-cs"/>
              </a:rPr>
              <a:t>sức</a:t>
            </a:r>
            <a:r>
              <a:rPr lang="en-US" b="1" dirty="0">
                <a:latin typeface="Arial" charset="0"/>
                <a:cs typeface="+mn-cs"/>
              </a:rPr>
              <a:t> </a:t>
            </a:r>
            <a:r>
              <a:rPr lang="en-US" b="1" dirty="0" err="1">
                <a:latin typeface="Arial" charset="0"/>
                <a:cs typeface="+mn-cs"/>
              </a:rPr>
              <a:t>răn</a:t>
            </a:r>
            <a:r>
              <a:rPr lang="en-US" b="1" dirty="0">
                <a:latin typeface="Arial" charset="0"/>
                <a:cs typeface="+mn-cs"/>
              </a:rPr>
              <a:t> </a:t>
            </a:r>
            <a:r>
              <a:rPr lang="en-US" b="1" dirty="0" err="1">
                <a:latin typeface="Arial" charset="0"/>
                <a:cs typeface="+mn-cs"/>
              </a:rPr>
              <a:t>đe</a:t>
            </a:r>
            <a:r>
              <a:rPr lang="en-US" b="1" dirty="0">
                <a:latin typeface="Arial" charset="0"/>
                <a:cs typeface="+mn-cs"/>
              </a:rPr>
              <a:t>, </a:t>
            </a:r>
            <a:r>
              <a:rPr lang="en-US" b="1" dirty="0" err="1">
                <a:latin typeface="Arial" charset="0"/>
                <a:cs typeface="+mn-cs"/>
              </a:rPr>
              <a:t>chưa</a:t>
            </a:r>
            <a:r>
              <a:rPr lang="en-US" b="1" dirty="0">
                <a:latin typeface="Arial" charset="0"/>
                <a:cs typeface="+mn-cs"/>
              </a:rPr>
              <a:t> </a:t>
            </a:r>
            <a:r>
              <a:rPr lang="en-US" b="1" dirty="0" err="1">
                <a:latin typeface="Arial" charset="0"/>
                <a:cs typeface="+mn-cs"/>
              </a:rPr>
              <a:t>quy</a:t>
            </a:r>
            <a:r>
              <a:rPr lang="en-US" b="1" dirty="0">
                <a:latin typeface="Arial" charset="0"/>
                <a:cs typeface="+mn-cs"/>
              </a:rPr>
              <a:t> </a:t>
            </a:r>
            <a:r>
              <a:rPr lang="en-US" b="1" dirty="0" err="1">
                <a:latin typeface="Arial" charset="0"/>
                <a:cs typeface="+mn-cs"/>
              </a:rPr>
              <a:t>định</a:t>
            </a:r>
            <a:r>
              <a:rPr lang="en-US" b="1" dirty="0">
                <a:latin typeface="Arial" charset="0"/>
                <a:cs typeface="+mn-cs"/>
              </a:rPr>
              <a:t> </a:t>
            </a:r>
            <a:r>
              <a:rPr lang="en-US" b="1" dirty="0" err="1">
                <a:latin typeface="Arial" charset="0"/>
                <a:cs typeface="+mn-cs"/>
              </a:rPr>
              <a:t>biện</a:t>
            </a:r>
            <a:r>
              <a:rPr lang="en-US" b="1" dirty="0">
                <a:latin typeface="Arial" charset="0"/>
                <a:cs typeface="+mn-cs"/>
              </a:rPr>
              <a:t> </a:t>
            </a:r>
            <a:r>
              <a:rPr lang="en-US" b="1" dirty="0" err="1">
                <a:latin typeface="Arial" charset="0"/>
                <a:cs typeface="+mn-cs"/>
              </a:rPr>
              <a:t>pháp</a:t>
            </a:r>
            <a:r>
              <a:rPr lang="en-US" b="1" dirty="0">
                <a:latin typeface="Arial" charset="0"/>
                <a:cs typeface="+mn-cs"/>
              </a:rPr>
              <a:t> </a:t>
            </a:r>
            <a:r>
              <a:rPr lang="en-US" b="1" dirty="0" err="1">
                <a:latin typeface="Arial" charset="0"/>
                <a:cs typeface="+mn-cs"/>
              </a:rPr>
              <a:t>thu</a:t>
            </a:r>
            <a:r>
              <a:rPr lang="en-US" b="1" dirty="0">
                <a:latin typeface="Arial" charset="0"/>
                <a:cs typeface="+mn-cs"/>
              </a:rPr>
              <a:t> </a:t>
            </a:r>
            <a:r>
              <a:rPr lang="en-US" b="1" dirty="0" err="1">
                <a:latin typeface="Arial" charset="0"/>
                <a:cs typeface="+mn-cs"/>
              </a:rPr>
              <a:t>thập</a:t>
            </a:r>
            <a:r>
              <a:rPr lang="en-US" b="1" dirty="0">
                <a:latin typeface="Arial" charset="0"/>
                <a:cs typeface="+mn-cs"/>
              </a:rPr>
              <a:t> </a:t>
            </a:r>
            <a:r>
              <a:rPr lang="en-US" b="1" dirty="0" err="1">
                <a:latin typeface="Arial" charset="0"/>
                <a:cs typeface="+mn-cs"/>
              </a:rPr>
              <a:t>chứng</a:t>
            </a:r>
            <a:r>
              <a:rPr lang="en-US" b="1" dirty="0">
                <a:latin typeface="Arial" charset="0"/>
                <a:cs typeface="+mn-cs"/>
              </a:rPr>
              <a:t> </a:t>
            </a:r>
            <a:r>
              <a:rPr lang="en-US" b="1" dirty="0" err="1">
                <a:latin typeface="Arial" charset="0"/>
                <a:cs typeface="+mn-cs"/>
              </a:rPr>
              <a:t>cứ</a:t>
            </a:r>
            <a:r>
              <a:rPr lang="en-US" b="1" dirty="0">
                <a:latin typeface="Arial" charset="0"/>
                <a:cs typeface="+mn-cs"/>
              </a:rPr>
              <a:t> </a:t>
            </a:r>
            <a:r>
              <a:rPr lang="en-US" b="1" dirty="0" err="1">
                <a:latin typeface="Arial" charset="0"/>
                <a:cs typeface="+mn-cs"/>
              </a:rPr>
              <a:t>dữ</a:t>
            </a:r>
            <a:r>
              <a:rPr lang="en-US" b="1" dirty="0">
                <a:latin typeface="Arial" charset="0"/>
                <a:cs typeface="+mn-cs"/>
              </a:rPr>
              <a:t> </a:t>
            </a:r>
            <a:r>
              <a:rPr lang="en-US" b="1" dirty="0" err="1">
                <a:latin typeface="Arial" charset="0"/>
                <a:cs typeface="+mn-cs"/>
              </a:rPr>
              <a:t>liệu</a:t>
            </a:r>
            <a:r>
              <a:rPr lang="en-US" b="1" dirty="0">
                <a:latin typeface="Arial" charset="0"/>
                <a:cs typeface="+mn-cs"/>
              </a:rPr>
              <a:t> </a:t>
            </a:r>
            <a:r>
              <a:rPr lang="en-US" b="1" dirty="0" err="1">
                <a:latin typeface="Arial" charset="0"/>
                <a:cs typeface="+mn-cs"/>
              </a:rPr>
              <a:t>điện</a:t>
            </a:r>
            <a:r>
              <a:rPr lang="en-US" b="1" dirty="0">
                <a:latin typeface="Arial" charset="0"/>
                <a:cs typeface="+mn-cs"/>
              </a:rPr>
              <a:t> </a:t>
            </a:r>
            <a:r>
              <a:rPr lang="en-US" b="1" dirty="0" err="1">
                <a:latin typeface="Arial" charset="0"/>
                <a:cs typeface="+mn-cs"/>
              </a:rPr>
              <a:t>tử</a:t>
            </a:r>
            <a:r>
              <a:rPr lang="en-US" b="1" dirty="0">
                <a:latin typeface="Arial" charset="0"/>
                <a:cs typeface="+mn-cs"/>
              </a:rPr>
              <a:t>…</a:t>
            </a:r>
            <a:r>
              <a:rPr lang="en-US" b="1" dirty="0" err="1">
                <a:latin typeface="Arial" charset="0"/>
                <a:cs typeface="+mn-cs"/>
              </a:rPr>
              <a:t>gây</a:t>
            </a:r>
            <a:r>
              <a:rPr lang="en-US" b="1" dirty="0">
                <a:latin typeface="Arial" charset="0"/>
                <a:cs typeface="+mn-cs"/>
              </a:rPr>
              <a:t> </a:t>
            </a:r>
            <a:r>
              <a:rPr lang="en-US" b="1" dirty="0" err="1">
                <a:latin typeface="Arial" charset="0"/>
                <a:cs typeface="+mn-cs"/>
              </a:rPr>
              <a:t>khó</a:t>
            </a:r>
            <a:r>
              <a:rPr lang="en-US" b="1" dirty="0">
                <a:latin typeface="Arial" charset="0"/>
                <a:cs typeface="+mn-cs"/>
              </a:rPr>
              <a:t> </a:t>
            </a:r>
            <a:r>
              <a:rPr lang="en-US" b="1" dirty="0" err="1">
                <a:latin typeface="Arial" charset="0"/>
                <a:cs typeface="+mn-cs"/>
              </a:rPr>
              <a:t>khăn</a:t>
            </a:r>
            <a:r>
              <a:rPr lang="en-US" b="1" dirty="0">
                <a:latin typeface="Arial" charset="0"/>
                <a:cs typeface="+mn-cs"/>
              </a:rPr>
              <a:t> </a:t>
            </a:r>
            <a:r>
              <a:rPr lang="en-US" b="1" dirty="0" err="1">
                <a:latin typeface="Arial" charset="0"/>
                <a:cs typeface="+mn-cs"/>
              </a:rPr>
              <a:t>cho</a:t>
            </a:r>
            <a:r>
              <a:rPr lang="en-US" b="1" dirty="0">
                <a:latin typeface="Arial" charset="0"/>
                <a:cs typeface="+mn-cs"/>
              </a:rPr>
              <a:t> </a:t>
            </a:r>
            <a:r>
              <a:rPr lang="en-US" b="1" dirty="0" err="1">
                <a:latin typeface="Arial" charset="0"/>
                <a:cs typeface="+mn-cs"/>
              </a:rPr>
              <a:t>thu</a:t>
            </a:r>
            <a:r>
              <a:rPr lang="en-US" b="1" dirty="0">
                <a:latin typeface="Arial" charset="0"/>
                <a:cs typeface="+mn-cs"/>
              </a:rPr>
              <a:t> </a:t>
            </a:r>
            <a:r>
              <a:rPr lang="en-US" b="1" dirty="0" err="1">
                <a:latin typeface="Arial" charset="0"/>
                <a:cs typeface="+mn-cs"/>
              </a:rPr>
              <a:t>thập</a:t>
            </a:r>
            <a:r>
              <a:rPr lang="en-US" b="1" dirty="0">
                <a:latin typeface="Arial" charset="0"/>
                <a:cs typeface="+mn-cs"/>
              </a:rPr>
              <a:t>, </a:t>
            </a:r>
            <a:r>
              <a:rPr lang="en-US" b="1" dirty="0" err="1">
                <a:latin typeface="Arial" charset="0"/>
                <a:cs typeface="+mn-cs"/>
              </a:rPr>
              <a:t>xử</a:t>
            </a:r>
            <a:r>
              <a:rPr lang="en-US" b="1" dirty="0">
                <a:latin typeface="Arial" charset="0"/>
                <a:cs typeface="+mn-cs"/>
              </a:rPr>
              <a:t> </a:t>
            </a:r>
            <a:r>
              <a:rPr lang="en-US" b="1" dirty="0" err="1">
                <a:latin typeface="Arial" charset="0"/>
                <a:cs typeface="+mn-cs"/>
              </a:rPr>
              <a:t>lý</a:t>
            </a:r>
            <a:r>
              <a:rPr lang="en-US" b="1" dirty="0">
                <a:latin typeface="Arial" charset="0"/>
                <a:cs typeface="+mn-cs"/>
              </a:rPr>
              <a:t> vi </a:t>
            </a:r>
            <a:r>
              <a:rPr lang="en-US" b="1" dirty="0" err="1">
                <a:latin typeface="Arial" charset="0"/>
                <a:cs typeface="+mn-cs"/>
              </a:rPr>
              <a:t>phạm</a:t>
            </a:r>
            <a:endParaRPr lang="en-US" b="1" dirty="0">
              <a:latin typeface="Arial" charset="0"/>
              <a:cs typeface="+mn-cs"/>
            </a:endParaRPr>
          </a:p>
          <a:p>
            <a:pPr marL="285750" indent="-285750">
              <a:buFontTx/>
              <a:buChar char="-"/>
              <a:defRPr/>
            </a:pPr>
            <a:endParaRPr lang="en-US" dirty="0">
              <a:latin typeface="Arial" charset="0"/>
              <a:cs typeface="+mn-cs"/>
            </a:endParaRPr>
          </a:p>
          <a:p>
            <a:pPr>
              <a:defRPr/>
            </a:pPr>
            <a:r>
              <a:rPr lang="en-US" dirty="0">
                <a:latin typeface="Arial" charset="0"/>
                <a:cs typeface="+mn-cs"/>
              </a:rPr>
              <a:t>        </a:t>
            </a:r>
          </a:p>
          <a:p>
            <a:pPr>
              <a:defRPr/>
            </a:pPr>
            <a:r>
              <a:rPr lang="en-US" b="1" dirty="0">
                <a:latin typeface="Arial" charset="0"/>
                <a:cs typeface="+mn-cs"/>
              </a:rPr>
              <a:t>        </a:t>
            </a:r>
            <a:endParaRPr lang="en-US" dirty="0">
              <a:latin typeface="Arial" charset="0"/>
              <a:cs typeface="+mn-cs"/>
            </a:endParaRPr>
          </a:p>
          <a:p>
            <a:pPr marL="285750" indent="-285750">
              <a:buFontTx/>
              <a:buChar char="-"/>
              <a:defRPr/>
            </a:pPr>
            <a:endParaRPr lang="en-US" b="1" dirty="0">
              <a:latin typeface="Arial" charset="0"/>
              <a:cs typeface="+mn-cs"/>
            </a:endParaRPr>
          </a:p>
        </p:txBody>
      </p:sp>
      <p:pic>
        <p:nvPicPr>
          <p:cNvPr id="17413" name="Picture 2" descr="C:\Users\Administrator\Desktop\Luat an ninh mang\caichi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25" y="2006600"/>
            <a:ext cx="4664075"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2"/>
          <p:cNvSpPr txBox="1">
            <a:spLocks noChangeArrowheads="1"/>
          </p:cNvSpPr>
          <p:nvPr/>
        </p:nvSpPr>
        <p:spPr bwMode="auto">
          <a:xfrm>
            <a:off x="4556125" y="2160588"/>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0000"/>
                </a:solidFill>
              </a:rPr>
              <a:t>Vietnamnet.vn: Bị phạt 50 triệu đồng</a:t>
            </a:r>
          </a:p>
        </p:txBody>
      </p:sp>
      <p:pic>
        <p:nvPicPr>
          <p:cNvPr id="17415" name="Picture 3" descr="C:\Users\Administrator\Desktop\Luat an ninh mang\screen_shot_20180716_at_1930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6600"/>
            <a:ext cx="4572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3"/>
          <p:cNvSpPr txBox="1">
            <a:spLocks noChangeArrowheads="1"/>
          </p:cNvSpPr>
          <p:nvPr/>
        </p:nvSpPr>
        <p:spPr bwMode="auto">
          <a:xfrm>
            <a:off x="0" y="6034088"/>
            <a:ext cx="3810000" cy="64611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0000"/>
                </a:solidFill>
              </a:rPr>
              <a:t>Tuoitre.vn: Bị phạt 220 triệu, tước giấy phép 3 tháng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DA60977-4780-4574-AA5E-1F0BED4952FF}" type="slidenum">
              <a:rPr lang="en-US" altLang="en-US">
                <a:solidFill>
                  <a:schemeClr val="tx2"/>
                </a:solidFill>
                <a:latin typeface="Verdana" panose="020B0604030504040204" pitchFamily="34" charset="0"/>
              </a:rPr>
              <a:pPr eaLnBrk="1" hangingPunct="1"/>
              <a:t>16</a:t>
            </a:fld>
            <a:endParaRPr lang="en-US" altLang="en-US">
              <a:solidFill>
                <a:schemeClr val="tx2"/>
              </a:solidFill>
              <a:latin typeface="Verdana" panose="020B0604030504040204" pitchFamily="34" charset="0"/>
            </a:endParaRPr>
          </a:p>
        </p:txBody>
      </p:sp>
      <p:sp>
        <p:nvSpPr>
          <p:cNvPr id="18435" name="Text Box 10"/>
          <p:cNvSpPr txBox="1">
            <a:spLocks noChangeArrowheads="1"/>
          </p:cNvSpPr>
          <p:nvPr/>
        </p:nvSpPr>
        <p:spPr bwMode="auto">
          <a:xfrm>
            <a:off x="838200" y="152400"/>
            <a:ext cx="7848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1600" b="1">
                <a:solidFill>
                  <a:schemeClr val="bg1"/>
                </a:solidFill>
              </a:rPr>
              <a:t>PHẦN I. </a:t>
            </a:r>
          </a:p>
          <a:p>
            <a:pPr algn="ctr" eaLnBrk="1" hangingPunct="1"/>
            <a:r>
              <a:rPr lang="en-US" altLang="en-US" sz="1600" b="1">
                <a:solidFill>
                  <a:schemeClr val="bg1"/>
                </a:solidFill>
              </a:rPr>
              <a:t>SỰ CẦN THIẾT BAN HÀNH LUẬT AN NINH MẠNG</a:t>
            </a:r>
          </a:p>
        </p:txBody>
      </p:sp>
      <p:sp>
        <p:nvSpPr>
          <p:cNvPr id="2" name="TextBox 1">
            <a:extLst>
              <a:ext uri="{FF2B5EF4-FFF2-40B4-BE49-F238E27FC236}"/>
            </a:extLst>
          </p:cNvPr>
          <p:cNvSpPr txBox="1"/>
          <p:nvPr/>
        </p:nvSpPr>
        <p:spPr>
          <a:xfrm>
            <a:off x="152400" y="990600"/>
            <a:ext cx="8991600" cy="2032000"/>
          </a:xfrm>
          <a:prstGeom prst="rect">
            <a:avLst/>
          </a:prstGeom>
          <a:noFill/>
        </p:spPr>
        <p:txBody>
          <a:bodyPr>
            <a:spAutoFit/>
          </a:bodyPr>
          <a:lstStyle/>
          <a:p>
            <a:pPr>
              <a:defRPr/>
            </a:pPr>
            <a:r>
              <a:rPr lang="en-US" b="1" dirty="0" err="1">
                <a:solidFill>
                  <a:schemeClr val="tx1">
                    <a:lumMod val="50000"/>
                  </a:schemeClr>
                </a:solidFill>
                <a:latin typeface="Arial" charset="0"/>
                <a:cs typeface="+mn-cs"/>
              </a:rPr>
              <a:t>Thực</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trạng</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về</a:t>
            </a:r>
            <a:r>
              <a:rPr lang="en-US" b="1" dirty="0">
                <a:solidFill>
                  <a:schemeClr val="tx1">
                    <a:lumMod val="50000"/>
                  </a:schemeClr>
                </a:solidFill>
                <a:latin typeface="Arial" charset="0"/>
                <a:cs typeface="+mn-cs"/>
              </a:rPr>
              <a:t> an </a:t>
            </a:r>
            <a:r>
              <a:rPr lang="en-US" b="1" dirty="0" err="1">
                <a:solidFill>
                  <a:schemeClr val="tx1">
                    <a:lumMod val="50000"/>
                  </a:schemeClr>
                </a:solidFill>
                <a:latin typeface="Arial" charset="0"/>
                <a:cs typeface="+mn-cs"/>
              </a:rPr>
              <a:t>ninh</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mạng</a:t>
            </a:r>
            <a:r>
              <a:rPr lang="en-US" b="1" dirty="0">
                <a:solidFill>
                  <a:schemeClr val="tx1">
                    <a:lumMod val="50000"/>
                  </a:schemeClr>
                </a:solidFill>
                <a:latin typeface="Arial" charset="0"/>
                <a:cs typeface="+mn-cs"/>
              </a:rPr>
              <a:t> ở </a:t>
            </a:r>
            <a:r>
              <a:rPr lang="en-US" b="1" dirty="0" err="1">
                <a:solidFill>
                  <a:schemeClr val="tx1">
                    <a:lumMod val="50000"/>
                  </a:schemeClr>
                </a:solidFill>
                <a:latin typeface="Arial" charset="0"/>
                <a:cs typeface="+mn-cs"/>
              </a:rPr>
              <a:t>Việt</a:t>
            </a:r>
            <a:r>
              <a:rPr lang="en-US" b="1" dirty="0">
                <a:solidFill>
                  <a:schemeClr val="tx1">
                    <a:lumMod val="50000"/>
                  </a:schemeClr>
                </a:solidFill>
                <a:latin typeface="Arial" charset="0"/>
                <a:cs typeface="+mn-cs"/>
              </a:rPr>
              <a:t> Nam</a:t>
            </a:r>
          </a:p>
          <a:p>
            <a:pPr marL="285750" indent="-285750">
              <a:buFontTx/>
              <a:buChar char="-"/>
              <a:defRPr/>
            </a:pPr>
            <a:r>
              <a:rPr lang="en-US" dirty="0" err="1">
                <a:solidFill>
                  <a:schemeClr val="tx1">
                    <a:lumMod val="50000"/>
                  </a:schemeClr>
                </a:solidFill>
                <a:latin typeface="Arial" charset="0"/>
                <a:cs typeface="+mn-cs"/>
              </a:rPr>
              <a:t>Chế</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tài</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xử</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phạt</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chưa</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đủ</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sức</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răn</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đe</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chưa</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quy</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định</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biện</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pháp</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thu</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thập</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chứng</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cứ</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dữ</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liệu</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điện</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tử</a:t>
            </a:r>
            <a:r>
              <a:rPr lang="en-US" dirty="0">
                <a:solidFill>
                  <a:schemeClr val="tx1">
                    <a:lumMod val="50000"/>
                  </a:schemeClr>
                </a:solidFill>
                <a:latin typeface="Arial" charset="0"/>
                <a:cs typeface="+mn-cs"/>
              </a:rPr>
              <a:t>…</a:t>
            </a:r>
            <a:r>
              <a:rPr lang="en-US" dirty="0" err="1">
                <a:solidFill>
                  <a:schemeClr val="tx1">
                    <a:lumMod val="50000"/>
                  </a:schemeClr>
                </a:solidFill>
                <a:latin typeface="Arial" charset="0"/>
                <a:cs typeface="+mn-cs"/>
              </a:rPr>
              <a:t>gây</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khó</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khăn</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cho</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thu</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thập</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xử</a:t>
            </a:r>
            <a:r>
              <a:rPr lang="en-US" dirty="0">
                <a:solidFill>
                  <a:schemeClr val="tx1">
                    <a:lumMod val="50000"/>
                  </a:schemeClr>
                </a:solidFill>
                <a:latin typeface="Arial" charset="0"/>
                <a:cs typeface="+mn-cs"/>
              </a:rPr>
              <a:t> </a:t>
            </a:r>
            <a:r>
              <a:rPr lang="en-US" dirty="0" err="1">
                <a:solidFill>
                  <a:schemeClr val="tx1">
                    <a:lumMod val="50000"/>
                  </a:schemeClr>
                </a:solidFill>
                <a:latin typeface="Arial" charset="0"/>
                <a:cs typeface="+mn-cs"/>
              </a:rPr>
              <a:t>lý</a:t>
            </a:r>
            <a:r>
              <a:rPr lang="en-US" dirty="0">
                <a:solidFill>
                  <a:schemeClr val="tx1">
                    <a:lumMod val="50000"/>
                  </a:schemeClr>
                </a:solidFill>
                <a:latin typeface="Arial" charset="0"/>
                <a:cs typeface="+mn-cs"/>
              </a:rPr>
              <a:t> vi </a:t>
            </a:r>
            <a:r>
              <a:rPr lang="en-US" dirty="0" err="1">
                <a:solidFill>
                  <a:schemeClr val="tx1">
                    <a:lumMod val="50000"/>
                  </a:schemeClr>
                </a:solidFill>
                <a:latin typeface="Arial" charset="0"/>
                <a:cs typeface="+mn-cs"/>
              </a:rPr>
              <a:t>phạm</a:t>
            </a:r>
            <a:endParaRPr lang="en-US" dirty="0">
              <a:solidFill>
                <a:schemeClr val="tx1">
                  <a:lumMod val="50000"/>
                </a:schemeClr>
              </a:solidFill>
              <a:latin typeface="Arial" charset="0"/>
              <a:cs typeface="+mn-cs"/>
            </a:endParaRPr>
          </a:p>
          <a:p>
            <a:pPr marL="285750" indent="-285750">
              <a:buFontTx/>
              <a:buChar char="-"/>
              <a:defRPr/>
            </a:pPr>
            <a:endParaRPr lang="en-US" dirty="0">
              <a:latin typeface="Arial" charset="0"/>
              <a:cs typeface="+mn-cs"/>
            </a:endParaRPr>
          </a:p>
          <a:p>
            <a:pPr>
              <a:defRPr/>
            </a:pPr>
            <a:r>
              <a:rPr lang="en-US" dirty="0">
                <a:latin typeface="Arial" charset="0"/>
                <a:cs typeface="+mn-cs"/>
              </a:rPr>
              <a:t>        </a:t>
            </a:r>
          </a:p>
          <a:p>
            <a:pPr>
              <a:defRPr/>
            </a:pPr>
            <a:r>
              <a:rPr lang="en-US" b="1" dirty="0">
                <a:latin typeface="Arial" charset="0"/>
                <a:cs typeface="+mn-cs"/>
              </a:rPr>
              <a:t>        </a:t>
            </a:r>
            <a:endParaRPr lang="en-US" dirty="0">
              <a:latin typeface="Arial" charset="0"/>
              <a:cs typeface="+mn-cs"/>
            </a:endParaRPr>
          </a:p>
          <a:p>
            <a:pPr marL="285750" indent="-285750">
              <a:buFontTx/>
              <a:buChar char="-"/>
              <a:defRPr/>
            </a:pPr>
            <a:endParaRPr lang="en-US" b="1" dirty="0">
              <a:latin typeface="Arial" charset="0"/>
              <a:cs typeface="+mn-cs"/>
            </a:endParaRPr>
          </a:p>
        </p:txBody>
      </p:sp>
      <p:pic>
        <p:nvPicPr>
          <p:cNvPr id="18437" name="Picture 2" descr="C:\Users\Administrator\Desktop\Luat an ninh mang\7-chot_err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6600"/>
            <a:ext cx="9144000"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8C1751-12AD-43DF-84F9-C6CF6B229BEE}" type="slidenum">
              <a:rPr lang="en-US" altLang="en-US">
                <a:solidFill>
                  <a:schemeClr val="tx2"/>
                </a:solidFill>
                <a:latin typeface="Verdana" panose="020B0604030504040204" pitchFamily="34" charset="0"/>
              </a:rPr>
              <a:pPr eaLnBrk="1" hangingPunct="1"/>
              <a:t>17</a:t>
            </a:fld>
            <a:endParaRPr lang="en-US" altLang="en-US">
              <a:solidFill>
                <a:schemeClr val="tx2"/>
              </a:solidFill>
              <a:latin typeface="Verdana" panose="020B0604030504040204" pitchFamily="34" charset="0"/>
            </a:endParaRPr>
          </a:p>
        </p:txBody>
      </p:sp>
      <p:sp>
        <p:nvSpPr>
          <p:cNvPr id="19459" name="Text Box 10"/>
          <p:cNvSpPr txBox="1">
            <a:spLocks noChangeArrowheads="1"/>
          </p:cNvSpPr>
          <p:nvPr/>
        </p:nvSpPr>
        <p:spPr bwMode="auto">
          <a:xfrm>
            <a:off x="838200" y="152400"/>
            <a:ext cx="7848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1600" b="1">
                <a:solidFill>
                  <a:schemeClr val="bg1"/>
                </a:solidFill>
              </a:rPr>
              <a:t>PHẦN I. </a:t>
            </a:r>
          </a:p>
          <a:p>
            <a:pPr algn="ctr" eaLnBrk="1" hangingPunct="1"/>
            <a:r>
              <a:rPr lang="en-US" altLang="en-US" sz="1600" b="1">
                <a:solidFill>
                  <a:schemeClr val="bg1"/>
                </a:solidFill>
              </a:rPr>
              <a:t>SỰ CẦN THIẾT BAN HÀNH LUẬT AN NINH MẠNG</a:t>
            </a:r>
          </a:p>
        </p:txBody>
      </p:sp>
      <p:sp>
        <p:nvSpPr>
          <p:cNvPr id="2" name="TextBox 1">
            <a:extLst>
              <a:ext uri="{FF2B5EF4-FFF2-40B4-BE49-F238E27FC236}"/>
            </a:extLst>
          </p:cNvPr>
          <p:cNvSpPr txBox="1"/>
          <p:nvPr/>
        </p:nvSpPr>
        <p:spPr>
          <a:xfrm>
            <a:off x="152400" y="990600"/>
            <a:ext cx="8991600" cy="2032000"/>
          </a:xfrm>
          <a:prstGeom prst="rect">
            <a:avLst/>
          </a:prstGeom>
          <a:noFill/>
        </p:spPr>
        <p:txBody>
          <a:bodyPr>
            <a:spAutoFit/>
          </a:bodyPr>
          <a:lstStyle/>
          <a:p>
            <a:pPr>
              <a:defRPr/>
            </a:pPr>
            <a:r>
              <a:rPr lang="en-US" b="1" dirty="0" err="1">
                <a:solidFill>
                  <a:schemeClr val="tx1">
                    <a:lumMod val="50000"/>
                  </a:schemeClr>
                </a:solidFill>
                <a:latin typeface="Arial" charset="0"/>
                <a:cs typeface="+mn-cs"/>
              </a:rPr>
              <a:t>Thực</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trạng</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về</a:t>
            </a:r>
            <a:r>
              <a:rPr lang="en-US" b="1" dirty="0">
                <a:solidFill>
                  <a:schemeClr val="tx1">
                    <a:lumMod val="50000"/>
                  </a:schemeClr>
                </a:solidFill>
                <a:latin typeface="Arial" charset="0"/>
                <a:cs typeface="+mn-cs"/>
              </a:rPr>
              <a:t> an </a:t>
            </a:r>
            <a:r>
              <a:rPr lang="en-US" b="1" dirty="0" err="1">
                <a:solidFill>
                  <a:schemeClr val="tx1">
                    <a:lumMod val="50000"/>
                  </a:schemeClr>
                </a:solidFill>
                <a:latin typeface="Arial" charset="0"/>
                <a:cs typeface="+mn-cs"/>
              </a:rPr>
              <a:t>ninh</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mạng</a:t>
            </a:r>
            <a:r>
              <a:rPr lang="en-US" b="1" dirty="0">
                <a:solidFill>
                  <a:schemeClr val="tx1">
                    <a:lumMod val="50000"/>
                  </a:schemeClr>
                </a:solidFill>
                <a:latin typeface="Arial" charset="0"/>
                <a:cs typeface="+mn-cs"/>
              </a:rPr>
              <a:t> ở </a:t>
            </a:r>
            <a:r>
              <a:rPr lang="en-US" b="1" dirty="0" err="1">
                <a:solidFill>
                  <a:schemeClr val="tx1">
                    <a:lumMod val="50000"/>
                  </a:schemeClr>
                </a:solidFill>
                <a:latin typeface="Arial" charset="0"/>
                <a:cs typeface="+mn-cs"/>
              </a:rPr>
              <a:t>Việt</a:t>
            </a:r>
            <a:r>
              <a:rPr lang="en-US" b="1" dirty="0">
                <a:solidFill>
                  <a:schemeClr val="tx1">
                    <a:lumMod val="50000"/>
                  </a:schemeClr>
                </a:solidFill>
                <a:latin typeface="Arial" charset="0"/>
                <a:cs typeface="+mn-cs"/>
              </a:rPr>
              <a:t> Nam</a:t>
            </a:r>
          </a:p>
          <a:p>
            <a:pPr marL="285750" indent="-285750">
              <a:buFontTx/>
              <a:buChar char="-"/>
              <a:defRPr/>
            </a:pPr>
            <a:r>
              <a:rPr lang="en-US" b="1" dirty="0" err="1">
                <a:latin typeface="Arial" charset="0"/>
                <a:cs typeface="+mn-cs"/>
              </a:rPr>
              <a:t>Quy</a:t>
            </a:r>
            <a:r>
              <a:rPr lang="en-US" b="1" dirty="0">
                <a:latin typeface="Arial" charset="0"/>
                <a:cs typeface="+mn-cs"/>
              </a:rPr>
              <a:t> </a:t>
            </a:r>
            <a:r>
              <a:rPr lang="en-US" b="1" dirty="0" err="1">
                <a:latin typeface="Arial" charset="0"/>
                <a:cs typeface="+mn-cs"/>
              </a:rPr>
              <a:t>định</a:t>
            </a:r>
            <a:r>
              <a:rPr lang="en-US" b="1" dirty="0">
                <a:latin typeface="Arial" charset="0"/>
                <a:cs typeface="+mn-cs"/>
              </a:rPr>
              <a:t> </a:t>
            </a:r>
            <a:r>
              <a:rPr lang="en-US" b="1" dirty="0" err="1">
                <a:latin typeface="Arial" charset="0"/>
                <a:cs typeface="+mn-cs"/>
              </a:rPr>
              <a:t>chưa</a:t>
            </a:r>
            <a:r>
              <a:rPr lang="en-US" b="1" dirty="0">
                <a:latin typeface="Arial" charset="0"/>
                <a:cs typeface="+mn-cs"/>
              </a:rPr>
              <a:t> </a:t>
            </a:r>
            <a:r>
              <a:rPr lang="en-US" b="1" dirty="0" err="1">
                <a:latin typeface="Arial" charset="0"/>
                <a:cs typeface="+mn-cs"/>
              </a:rPr>
              <a:t>rõ</a:t>
            </a:r>
            <a:r>
              <a:rPr lang="en-US" b="1" dirty="0">
                <a:latin typeface="Arial" charset="0"/>
                <a:cs typeface="+mn-cs"/>
              </a:rPr>
              <a:t> </a:t>
            </a:r>
            <a:r>
              <a:rPr lang="en-US" b="1" dirty="0" err="1">
                <a:latin typeface="Arial" charset="0"/>
                <a:cs typeface="+mn-cs"/>
              </a:rPr>
              <a:t>ràng</a:t>
            </a:r>
            <a:r>
              <a:rPr lang="en-US" b="1" dirty="0">
                <a:latin typeface="Arial" charset="0"/>
                <a:cs typeface="+mn-cs"/>
              </a:rPr>
              <a:t>, </a:t>
            </a:r>
            <a:r>
              <a:rPr lang="en-US" dirty="0" err="1">
                <a:latin typeface="Arial" charset="0"/>
                <a:cs typeface="+mn-cs"/>
              </a:rPr>
              <a:t>Chế</a:t>
            </a:r>
            <a:r>
              <a:rPr lang="en-US" dirty="0">
                <a:latin typeface="Arial" charset="0"/>
                <a:cs typeface="+mn-cs"/>
              </a:rPr>
              <a:t> </a:t>
            </a:r>
            <a:r>
              <a:rPr lang="en-US" dirty="0" err="1">
                <a:latin typeface="Arial" charset="0"/>
                <a:cs typeface="+mn-cs"/>
              </a:rPr>
              <a:t>tài</a:t>
            </a:r>
            <a:r>
              <a:rPr lang="en-US" dirty="0">
                <a:latin typeface="Arial" charset="0"/>
                <a:cs typeface="+mn-cs"/>
              </a:rPr>
              <a:t> </a:t>
            </a:r>
            <a:r>
              <a:rPr lang="en-US" dirty="0" err="1">
                <a:latin typeface="Arial" charset="0"/>
                <a:cs typeface="+mn-cs"/>
              </a:rPr>
              <a:t>xử</a:t>
            </a:r>
            <a:r>
              <a:rPr lang="en-US" dirty="0">
                <a:latin typeface="Arial" charset="0"/>
                <a:cs typeface="+mn-cs"/>
              </a:rPr>
              <a:t> </a:t>
            </a:r>
            <a:r>
              <a:rPr lang="en-US" dirty="0" err="1">
                <a:latin typeface="Arial" charset="0"/>
                <a:cs typeface="+mn-cs"/>
              </a:rPr>
              <a:t>phạt</a:t>
            </a:r>
            <a:r>
              <a:rPr lang="en-US" dirty="0">
                <a:latin typeface="Arial" charset="0"/>
                <a:cs typeface="+mn-cs"/>
              </a:rPr>
              <a:t> </a:t>
            </a:r>
            <a:r>
              <a:rPr lang="en-US" dirty="0" err="1">
                <a:latin typeface="Arial" charset="0"/>
                <a:cs typeface="+mn-cs"/>
              </a:rPr>
              <a:t>chưa</a:t>
            </a:r>
            <a:r>
              <a:rPr lang="en-US" dirty="0">
                <a:latin typeface="Arial" charset="0"/>
                <a:cs typeface="+mn-cs"/>
              </a:rPr>
              <a:t> </a:t>
            </a:r>
            <a:r>
              <a:rPr lang="en-US" dirty="0" err="1">
                <a:latin typeface="Arial" charset="0"/>
                <a:cs typeface="+mn-cs"/>
              </a:rPr>
              <a:t>đủ</a:t>
            </a:r>
            <a:r>
              <a:rPr lang="en-US" dirty="0">
                <a:latin typeface="Arial" charset="0"/>
                <a:cs typeface="+mn-cs"/>
              </a:rPr>
              <a:t> </a:t>
            </a:r>
            <a:r>
              <a:rPr lang="en-US" dirty="0" err="1">
                <a:latin typeface="Arial" charset="0"/>
                <a:cs typeface="+mn-cs"/>
              </a:rPr>
              <a:t>sức</a:t>
            </a:r>
            <a:r>
              <a:rPr lang="en-US" dirty="0">
                <a:latin typeface="Arial" charset="0"/>
                <a:cs typeface="+mn-cs"/>
              </a:rPr>
              <a:t> </a:t>
            </a:r>
            <a:r>
              <a:rPr lang="en-US" dirty="0" err="1">
                <a:latin typeface="Arial" charset="0"/>
                <a:cs typeface="+mn-cs"/>
              </a:rPr>
              <a:t>răn</a:t>
            </a:r>
            <a:r>
              <a:rPr lang="en-US" dirty="0">
                <a:latin typeface="Arial" charset="0"/>
                <a:cs typeface="+mn-cs"/>
              </a:rPr>
              <a:t> </a:t>
            </a:r>
            <a:r>
              <a:rPr lang="en-US" dirty="0" err="1">
                <a:latin typeface="Arial" charset="0"/>
                <a:cs typeface="+mn-cs"/>
              </a:rPr>
              <a:t>đe</a:t>
            </a:r>
            <a:r>
              <a:rPr lang="en-US" dirty="0">
                <a:latin typeface="Arial" charset="0"/>
                <a:cs typeface="+mn-cs"/>
              </a:rPr>
              <a:t>, </a:t>
            </a:r>
            <a:r>
              <a:rPr lang="en-US" dirty="0" err="1">
                <a:latin typeface="Arial" charset="0"/>
                <a:cs typeface="+mn-cs"/>
              </a:rPr>
              <a:t>chưa</a:t>
            </a:r>
            <a:r>
              <a:rPr lang="en-US" dirty="0">
                <a:latin typeface="Arial" charset="0"/>
                <a:cs typeface="+mn-cs"/>
              </a:rPr>
              <a:t> </a:t>
            </a:r>
            <a:r>
              <a:rPr lang="en-US" dirty="0" err="1">
                <a:latin typeface="Arial" charset="0"/>
                <a:cs typeface="+mn-cs"/>
              </a:rPr>
              <a:t>quy</a:t>
            </a:r>
            <a:r>
              <a:rPr lang="en-US" dirty="0">
                <a:latin typeface="Arial" charset="0"/>
                <a:cs typeface="+mn-cs"/>
              </a:rPr>
              <a:t> </a:t>
            </a:r>
            <a:r>
              <a:rPr lang="en-US" dirty="0" err="1">
                <a:latin typeface="Arial" charset="0"/>
                <a:cs typeface="+mn-cs"/>
              </a:rPr>
              <a:t>định</a:t>
            </a:r>
            <a:r>
              <a:rPr lang="en-US" dirty="0">
                <a:latin typeface="Arial" charset="0"/>
                <a:cs typeface="+mn-cs"/>
              </a:rPr>
              <a:t> </a:t>
            </a:r>
            <a:r>
              <a:rPr lang="en-US" dirty="0" err="1">
                <a:latin typeface="Arial" charset="0"/>
                <a:cs typeface="+mn-cs"/>
              </a:rPr>
              <a:t>biện</a:t>
            </a:r>
            <a:r>
              <a:rPr lang="en-US" dirty="0">
                <a:latin typeface="Arial" charset="0"/>
                <a:cs typeface="+mn-cs"/>
              </a:rPr>
              <a:t> </a:t>
            </a:r>
            <a:r>
              <a:rPr lang="en-US" dirty="0" err="1">
                <a:latin typeface="Arial" charset="0"/>
                <a:cs typeface="+mn-cs"/>
              </a:rPr>
              <a:t>pháp</a:t>
            </a:r>
            <a:r>
              <a:rPr lang="en-US" dirty="0">
                <a:latin typeface="Arial" charset="0"/>
                <a:cs typeface="+mn-cs"/>
              </a:rPr>
              <a:t> </a:t>
            </a:r>
            <a:r>
              <a:rPr lang="en-US" dirty="0" err="1">
                <a:latin typeface="Arial" charset="0"/>
                <a:cs typeface="+mn-cs"/>
              </a:rPr>
              <a:t>thu</a:t>
            </a:r>
            <a:r>
              <a:rPr lang="en-US" dirty="0">
                <a:latin typeface="Arial" charset="0"/>
                <a:cs typeface="+mn-cs"/>
              </a:rPr>
              <a:t> </a:t>
            </a:r>
            <a:r>
              <a:rPr lang="en-US" dirty="0" err="1">
                <a:latin typeface="Arial" charset="0"/>
                <a:cs typeface="+mn-cs"/>
              </a:rPr>
              <a:t>thập</a:t>
            </a:r>
            <a:r>
              <a:rPr lang="en-US" dirty="0">
                <a:latin typeface="Arial" charset="0"/>
                <a:cs typeface="+mn-cs"/>
              </a:rPr>
              <a:t> </a:t>
            </a:r>
            <a:r>
              <a:rPr lang="en-US" dirty="0" err="1">
                <a:latin typeface="Arial" charset="0"/>
                <a:cs typeface="+mn-cs"/>
              </a:rPr>
              <a:t>chứng</a:t>
            </a:r>
            <a:r>
              <a:rPr lang="en-US" dirty="0">
                <a:latin typeface="Arial" charset="0"/>
                <a:cs typeface="+mn-cs"/>
              </a:rPr>
              <a:t> </a:t>
            </a:r>
            <a:r>
              <a:rPr lang="en-US" dirty="0" err="1">
                <a:latin typeface="Arial" charset="0"/>
                <a:cs typeface="+mn-cs"/>
              </a:rPr>
              <a:t>cứ</a:t>
            </a:r>
            <a:r>
              <a:rPr lang="en-US" dirty="0">
                <a:latin typeface="Arial" charset="0"/>
                <a:cs typeface="+mn-cs"/>
              </a:rPr>
              <a:t> </a:t>
            </a:r>
            <a:r>
              <a:rPr lang="en-US" dirty="0" err="1">
                <a:latin typeface="Arial" charset="0"/>
                <a:cs typeface="+mn-cs"/>
              </a:rPr>
              <a:t>dữ</a:t>
            </a:r>
            <a:r>
              <a:rPr lang="en-US" dirty="0">
                <a:latin typeface="Arial" charset="0"/>
                <a:cs typeface="+mn-cs"/>
              </a:rPr>
              <a:t> </a:t>
            </a:r>
            <a:r>
              <a:rPr lang="en-US" dirty="0" err="1">
                <a:latin typeface="Arial" charset="0"/>
                <a:cs typeface="+mn-cs"/>
              </a:rPr>
              <a:t>liệu</a:t>
            </a:r>
            <a:r>
              <a:rPr lang="en-US" dirty="0">
                <a:latin typeface="Arial" charset="0"/>
                <a:cs typeface="+mn-cs"/>
              </a:rPr>
              <a:t> </a:t>
            </a:r>
            <a:r>
              <a:rPr lang="en-US" dirty="0" err="1">
                <a:latin typeface="Arial" charset="0"/>
                <a:cs typeface="+mn-cs"/>
              </a:rPr>
              <a:t>điện</a:t>
            </a:r>
            <a:r>
              <a:rPr lang="en-US" dirty="0">
                <a:latin typeface="Arial" charset="0"/>
                <a:cs typeface="+mn-cs"/>
              </a:rPr>
              <a:t> </a:t>
            </a:r>
            <a:r>
              <a:rPr lang="en-US" dirty="0" err="1">
                <a:latin typeface="Arial" charset="0"/>
                <a:cs typeface="+mn-cs"/>
              </a:rPr>
              <a:t>tử</a:t>
            </a:r>
            <a:r>
              <a:rPr lang="en-US" dirty="0">
                <a:latin typeface="Arial" charset="0"/>
                <a:cs typeface="+mn-cs"/>
              </a:rPr>
              <a:t>…</a:t>
            </a:r>
            <a:r>
              <a:rPr lang="en-US" dirty="0" err="1">
                <a:latin typeface="Arial" charset="0"/>
                <a:cs typeface="+mn-cs"/>
              </a:rPr>
              <a:t>gây</a:t>
            </a:r>
            <a:r>
              <a:rPr lang="en-US" dirty="0">
                <a:latin typeface="Arial" charset="0"/>
                <a:cs typeface="+mn-cs"/>
              </a:rPr>
              <a:t> </a:t>
            </a:r>
            <a:r>
              <a:rPr lang="en-US" dirty="0" err="1">
                <a:latin typeface="Arial" charset="0"/>
                <a:cs typeface="+mn-cs"/>
              </a:rPr>
              <a:t>khó</a:t>
            </a:r>
            <a:r>
              <a:rPr lang="en-US" dirty="0">
                <a:latin typeface="Arial" charset="0"/>
                <a:cs typeface="+mn-cs"/>
              </a:rPr>
              <a:t> </a:t>
            </a:r>
            <a:r>
              <a:rPr lang="en-US" dirty="0" err="1">
                <a:latin typeface="Arial" charset="0"/>
                <a:cs typeface="+mn-cs"/>
              </a:rPr>
              <a:t>khăn</a:t>
            </a:r>
            <a:r>
              <a:rPr lang="en-US" dirty="0">
                <a:latin typeface="Arial" charset="0"/>
                <a:cs typeface="+mn-cs"/>
              </a:rPr>
              <a:t> </a:t>
            </a:r>
            <a:r>
              <a:rPr lang="en-US" dirty="0" err="1">
                <a:latin typeface="Arial" charset="0"/>
                <a:cs typeface="+mn-cs"/>
              </a:rPr>
              <a:t>cho</a:t>
            </a:r>
            <a:r>
              <a:rPr lang="en-US" dirty="0">
                <a:latin typeface="Arial" charset="0"/>
                <a:cs typeface="+mn-cs"/>
              </a:rPr>
              <a:t> </a:t>
            </a:r>
            <a:r>
              <a:rPr lang="en-US" dirty="0" err="1">
                <a:latin typeface="Arial" charset="0"/>
                <a:cs typeface="+mn-cs"/>
              </a:rPr>
              <a:t>thu</a:t>
            </a:r>
            <a:r>
              <a:rPr lang="en-US" dirty="0">
                <a:latin typeface="Arial" charset="0"/>
                <a:cs typeface="+mn-cs"/>
              </a:rPr>
              <a:t> </a:t>
            </a:r>
            <a:r>
              <a:rPr lang="en-US" dirty="0" err="1">
                <a:latin typeface="Arial" charset="0"/>
                <a:cs typeface="+mn-cs"/>
              </a:rPr>
              <a:t>thập</a:t>
            </a:r>
            <a:r>
              <a:rPr lang="en-US" dirty="0">
                <a:latin typeface="Arial" charset="0"/>
                <a:cs typeface="+mn-cs"/>
              </a:rPr>
              <a:t>, </a:t>
            </a:r>
            <a:r>
              <a:rPr lang="en-US" dirty="0" err="1">
                <a:latin typeface="Arial" charset="0"/>
                <a:cs typeface="+mn-cs"/>
              </a:rPr>
              <a:t>xử</a:t>
            </a:r>
            <a:r>
              <a:rPr lang="en-US" dirty="0">
                <a:latin typeface="Arial" charset="0"/>
                <a:cs typeface="+mn-cs"/>
              </a:rPr>
              <a:t> </a:t>
            </a:r>
            <a:r>
              <a:rPr lang="en-US" dirty="0" err="1">
                <a:latin typeface="Arial" charset="0"/>
                <a:cs typeface="+mn-cs"/>
              </a:rPr>
              <a:t>lý</a:t>
            </a:r>
            <a:r>
              <a:rPr lang="en-US" dirty="0">
                <a:latin typeface="Arial" charset="0"/>
                <a:cs typeface="+mn-cs"/>
              </a:rPr>
              <a:t> vi </a:t>
            </a:r>
            <a:r>
              <a:rPr lang="en-US" dirty="0" err="1">
                <a:latin typeface="Arial" charset="0"/>
                <a:cs typeface="+mn-cs"/>
              </a:rPr>
              <a:t>phạm</a:t>
            </a:r>
            <a:endParaRPr lang="en-US" dirty="0">
              <a:latin typeface="Arial" charset="0"/>
              <a:cs typeface="+mn-cs"/>
            </a:endParaRPr>
          </a:p>
          <a:p>
            <a:pPr marL="285750" indent="-285750">
              <a:buFontTx/>
              <a:buChar char="-"/>
              <a:defRPr/>
            </a:pPr>
            <a:endParaRPr lang="en-US" dirty="0">
              <a:latin typeface="Arial" charset="0"/>
              <a:cs typeface="+mn-cs"/>
            </a:endParaRPr>
          </a:p>
          <a:p>
            <a:pPr>
              <a:defRPr/>
            </a:pPr>
            <a:r>
              <a:rPr lang="en-US" dirty="0">
                <a:latin typeface="Arial" charset="0"/>
                <a:cs typeface="+mn-cs"/>
              </a:rPr>
              <a:t>        </a:t>
            </a:r>
          </a:p>
          <a:p>
            <a:pPr>
              <a:defRPr/>
            </a:pPr>
            <a:r>
              <a:rPr lang="en-US" b="1" dirty="0">
                <a:latin typeface="Arial" charset="0"/>
                <a:cs typeface="+mn-cs"/>
              </a:rPr>
              <a:t>        </a:t>
            </a:r>
            <a:endParaRPr lang="en-US" dirty="0">
              <a:latin typeface="Arial" charset="0"/>
              <a:cs typeface="+mn-cs"/>
            </a:endParaRPr>
          </a:p>
          <a:p>
            <a:pPr marL="285750" indent="-285750">
              <a:buFontTx/>
              <a:buChar char="-"/>
              <a:defRPr/>
            </a:pPr>
            <a:endParaRPr lang="en-US" b="1" dirty="0">
              <a:latin typeface="Arial" charset="0"/>
              <a:cs typeface="+mn-cs"/>
            </a:endParaRPr>
          </a:p>
        </p:txBody>
      </p:sp>
      <p:pic>
        <p:nvPicPr>
          <p:cNvPr id="19461" name="Picture 2" descr="C:\Users\Administrator\Desktop\Luat an ninh mang\the-nao-la-xuc-pham-nguoi-khac-tren-mang-xa-hoi-13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133600"/>
            <a:ext cx="89741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3"/>
          <p:cNvSpPr>
            <a:spLocks noChangeArrowheads="1"/>
          </p:cNvSpPr>
          <p:nvPr/>
        </p:nvSpPr>
        <p:spPr bwMode="auto">
          <a:xfrm>
            <a:off x="4529138"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
            </a:r>
            <a:br>
              <a:rPr lang="en-US" altLang="en-US"/>
            </a:br>
            <a:endParaRPr lang="en-US" altLang="en-US"/>
          </a:p>
        </p:txBody>
      </p:sp>
      <p:sp>
        <p:nvSpPr>
          <p:cNvPr id="19463" name="Rectangle 4"/>
          <p:cNvSpPr>
            <a:spLocks noChangeArrowheads="1"/>
          </p:cNvSpPr>
          <p:nvPr/>
        </p:nvSpPr>
        <p:spPr bwMode="auto">
          <a:xfrm>
            <a:off x="4529138"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
            </a:r>
            <a:br>
              <a:rPr lang="en-US" altLang="en-US"/>
            </a:br>
            <a:endParaRPr lang="en-US" altLang="en-US"/>
          </a:p>
        </p:txBody>
      </p:sp>
      <p:sp>
        <p:nvSpPr>
          <p:cNvPr id="19464" name="TextBox 8"/>
          <p:cNvSpPr txBox="1">
            <a:spLocks noChangeArrowheads="1"/>
          </p:cNvSpPr>
          <p:nvPr/>
        </p:nvSpPr>
        <p:spPr bwMode="auto">
          <a:xfrm>
            <a:off x="2955925" y="6434138"/>
            <a:ext cx="571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0000"/>
                </a:solidFill>
              </a:rPr>
              <a:t>Thế nào là xúc phạm người khác trên mạng xã hội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C4DE9B-A595-4403-987C-EFC31FB86304}" type="slidenum">
              <a:rPr lang="en-US" altLang="en-US">
                <a:solidFill>
                  <a:schemeClr val="tx2"/>
                </a:solidFill>
                <a:latin typeface="Verdana" panose="020B0604030504040204" pitchFamily="34" charset="0"/>
              </a:rPr>
              <a:pPr eaLnBrk="1" hangingPunct="1"/>
              <a:t>18</a:t>
            </a:fld>
            <a:endParaRPr lang="en-US" altLang="en-US">
              <a:solidFill>
                <a:schemeClr val="tx2"/>
              </a:solidFill>
              <a:latin typeface="Verdana" panose="020B0604030504040204" pitchFamily="34" charset="0"/>
            </a:endParaRPr>
          </a:p>
        </p:txBody>
      </p:sp>
      <p:sp>
        <p:nvSpPr>
          <p:cNvPr id="20483" name="Text Box 10"/>
          <p:cNvSpPr txBox="1">
            <a:spLocks noChangeArrowheads="1"/>
          </p:cNvSpPr>
          <p:nvPr/>
        </p:nvSpPr>
        <p:spPr bwMode="auto">
          <a:xfrm>
            <a:off x="838200" y="152400"/>
            <a:ext cx="7848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1600" b="1">
                <a:solidFill>
                  <a:schemeClr val="bg1"/>
                </a:solidFill>
              </a:rPr>
              <a:t>PHẦN I. </a:t>
            </a:r>
          </a:p>
          <a:p>
            <a:pPr algn="ctr" eaLnBrk="1" hangingPunct="1"/>
            <a:r>
              <a:rPr lang="en-US" altLang="en-US" sz="1600" b="1">
                <a:solidFill>
                  <a:schemeClr val="bg1"/>
                </a:solidFill>
              </a:rPr>
              <a:t>SỰ CẦN THIẾT BAN HÀNH LUẬT AN NINH MẠNG</a:t>
            </a:r>
          </a:p>
        </p:txBody>
      </p:sp>
      <p:sp>
        <p:nvSpPr>
          <p:cNvPr id="2" name="TextBox 1">
            <a:extLst>
              <a:ext uri="{FF2B5EF4-FFF2-40B4-BE49-F238E27FC236}"/>
            </a:extLst>
          </p:cNvPr>
          <p:cNvSpPr txBox="1"/>
          <p:nvPr/>
        </p:nvSpPr>
        <p:spPr>
          <a:xfrm>
            <a:off x="152400" y="990600"/>
            <a:ext cx="8991600" cy="1754188"/>
          </a:xfrm>
          <a:prstGeom prst="rect">
            <a:avLst/>
          </a:prstGeom>
          <a:noFill/>
        </p:spPr>
        <p:txBody>
          <a:bodyPr>
            <a:spAutoFit/>
          </a:bodyPr>
          <a:lstStyle/>
          <a:p>
            <a:pPr>
              <a:defRPr/>
            </a:pPr>
            <a:r>
              <a:rPr lang="en-US" b="1" dirty="0" err="1">
                <a:solidFill>
                  <a:schemeClr val="tx1">
                    <a:lumMod val="50000"/>
                  </a:schemeClr>
                </a:solidFill>
                <a:latin typeface="Arial" charset="0"/>
                <a:cs typeface="+mn-cs"/>
              </a:rPr>
              <a:t>Thực</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trạng</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về</a:t>
            </a:r>
            <a:r>
              <a:rPr lang="en-US" b="1" dirty="0">
                <a:solidFill>
                  <a:schemeClr val="tx1">
                    <a:lumMod val="50000"/>
                  </a:schemeClr>
                </a:solidFill>
                <a:latin typeface="Arial" charset="0"/>
                <a:cs typeface="+mn-cs"/>
              </a:rPr>
              <a:t> an </a:t>
            </a:r>
            <a:r>
              <a:rPr lang="en-US" b="1" dirty="0" err="1">
                <a:solidFill>
                  <a:schemeClr val="tx1">
                    <a:lumMod val="50000"/>
                  </a:schemeClr>
                </a:solidFill>
                <a:latin typeface="Arial" charset="0"/>
                <a:cs typeface="+mn-cs"/>
              </a:rPr>
              <a:t>ninh</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mạng</a:t>
            </a:r>
            <a:r>
              <a:rPr lang="en-US" b="1" dirty="0">
                <a:solidFill>
                  <a:schemeClr val="tx1">
                    <a:lumMod val="50000"/>
                  </a:schemeClr>
                </a:solidFill>
                <a:latin typeface="Arial" charset="0"/>
                <a:cs typeface="+mn-cs"/>
              </a:rPr>
              <a:t> ở </a:t>
            </a:r>
            <a:r>
              <a:rPr lang="en-US" b="1" dirty="0" err="1">
                <a:solidFill>
                  <a:schemeClr val="tx1">
                    <a:lumMod val="50000"/>
                  </a:schemeClr>
                </a:solidFill>
                <a:latin typeface="Arial" charset="0"/>
                <a:cs typeface="+mn-cs"/>
              </a:rPr>
              <a:t>Việt</a:t>
            </a:r>
            <a:r>
              <a:rPr lang="en-US" b="1" dirty="0">
                <a:solidFill>
                  <a:schemeClr val="tx1">
                    <a:lumMod val="50000"/>
                  </a:schemeClr>
                </a:solidFill>
                <a:latin typeface="Arial" charset="0"/>
                <a:cs typeface="+mn-cs"/>
              </a:rPr>
              <a:t> Nam</a:t>
            </a:r>
          </a:p>
          <a:p>
            <a:pPr marL="285750" indent="-285750" algn="ctr">
              <a:buFontTx/>
              <a:buChar char="-"/>
              <a:defRPr/>
            </a:pPr>
            <a:r>
              <a:rPr lang="en-US" b="1" dirty="0" err="1">
                <a:solidFill>
                  <a:schemeClr val="tx1">
                    <a:lumMod val="50000"/>
                  </a:schemeClr>
                </a:solidFill>
                <a:latin typeface="Arial" charset="0"/>
                <a:cs typeface="+mn-cs"/>
              </a:rPr>
              <a:t>Quản</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lý</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nhà</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nước</a:t>
            </a:r>
            <a:r>
              <a:rPr lang="en-US" dirty="0">
                <a:solidFill>
                  <a:schemeClr val="tx1">
                    <a:lumMod val="50000"/>
                  </a:schemeClr>
                </a:solidFill>
                <a:latin typeface="Arial" charset="0"/>
                <a:cs typeface="+mn-cs"/>
              </a:rPr>
              <a:t> </a:t>
            </a:r>
            <a:r>
              <a:rPr lang="en-US" dirty="0" err="1">
                <a:latin typeface="Arial" charset="0"/>
                <a:cs typeface="+mn-cs"/>
              </a:rPr>
              <a:t>Đối</a:t>
            </a:r>
            <a:r>
              <a:rPr lang="en-US" dirty="0">
                <a:latin typeface="Arial" charset="0"/>
                <a:cs typeface="+mn-cs"/>
              </a:rPr>
              <a:t> </a:t>
            </a:r>
            <a:r>
              <a:rPr lang="en-US" dirty="0" err="1">
                <a:latin typeface="Arial" charset="0"/>
                <a:cs typeface="+mn-cs"/>
              </a:rPr>
              <a:t>với</a:t>
            </a:r>
            <a:r>
              <a:rPr lang="en-US" dirty="0">
                <a:latin typeface="Arial" charset="0"/>
                <a:cs typeface="+mn-cs"/>
              </a:rPr>
              <a:t> </a:t>
            </a:r>
            <a:r>
              <a:rPr lang="en-US" dirty="0" err="1">
                <a:latin typeface="Arial" charset="0"/>
                <a:cs typeface="+mn-cs"/>
              </a:rPr>
              <a:t>báo</a:t>
            </a:r>
            <a:r>
              <a:rPr lang="en-US" dirty="0">
                <a:latin typeface="Arial" charset="0"/>
                <a:cs typeface="+mn-cs"/>
              </a:rPr>
              <a:t> </a:t>
            </a:r>
            <a:r>
              <a:rPr lang="en-US" dirty="0" err="1">
                <a:latin typeface="Arial" charset="0"/>
                <a:cs typeface="+mn-cs"/>
              </a:rPr>
              <a:t>chí</a:t>
            </a:r>
            <a:r>
              <a:rPr lang="en-US" dirty="0">
                <a:latin typeface="Arial" charset="0"/>
                <a:cs typeface="+mn-cs"/>
              </a:rPr>
              <a:t> </a:t>
            </a:r>
            <a:r>
              <a:rPr lang="en-US" dirty="0" err="1">
                <a:latin typeface="Arial" charset="0"/>
                <a:cs typeface="+mn-cs"/>
              </a:rPr>
              <a:t>điện</a:t>
            </a:r>
            <a:r>
              <a:rPr lang="en-US" dirty="0">
                <a:latin typeface="Arial" charset="0"/>
                <a:cs typeface="+mn-cs"/>
              </a:rPr>
              <a:t> </a:t>
            </a:r>
            <a:r>
              <a:rPr lang="en-US" dirty="0" err="1">
                <a:latin typeface="Arial" charset="0"/>
                <a:cs typeface="+mn-cs"/>
              </a:rPr>
              <a:t>tử</a:t>
            </a:r>
            <a:r>
              <a:rPr lang="en-US" dirty="0">
                <a:latin typeface="Arial" charset="0"/>
                <a:cs typeface="+mn-cs"/>
              </a:rPr>
              <a:t>, </a:t>
            </a:r>
            <a:r>
              <a:rPr lang="en-US" dirty="0" err="1">
                <a:latin typeface="Arial" charset="0"/>
                <a:cs typeface="+mn-cs"/>
              </a:rPr>
              <a:t>mạng</a:t>
            </a:r>
            <a:r>
              <a:rPr lang="en-US" dirty="0">
                <a:latin typeface="Arial" charset="0"/>
                <a:cs typeface="+mn-cs"/>
              </a:rPr>
              <a:t> </a:t>
            </a:r>
            <a:r>
              <a:rPr lang="en-US" dirty="0" err="1">
                <a:latin typeface="Arial" charset="0"/>
                <a:cs typeface="+mn-cs"/>
              </a:rPr>
              <a:t>xã</a:t>
            </a:r>
            <a:r>
              <a:rPr lang="en-US" dirty="0">
                <a:latin typeface="Arial" charset="0"/>
                <a:cs typeface="+mn-cs"/>
              </a:rPr>
              <a:t> </a:t>
            </a:r>
            <a:r>
              <a:rPr lang="en-US" dirty="0" err="1">
                <a:latin typeface="Arial" charset="0"/>
                <a:cs typeface="+mn-cs"/>
              </a:rPr>
              <a:t>hội</a:t>
            </a:r>
            <a:r>
              <a:rPr lang="en-US" dirty="0">
                <a:latin typeface="Arial" charset="0"/>
                <a:cs typeface="+mn-cs"/>
              </a:rPr>
              <a:t> </a:t>
            </a:r>
            <a:r>
              <a:rPr lang="en-US" dirty="0" err="1">
                <a:latin typeface="Arial" charset="0"/>
                <a:cs typeface="+mn-cs"/>
              </a:rPr>
              <a:t>chưa</a:t>
            </a:r>
            <a:r>
              <a:rPr lang="en-US" dirty="0">
                <a:latin typeface="Arial" charset="0"/>
                <a:cs typeface="+mn-cs"/>
              </a:rPr>
              <a:t> </a:t>
            </a:r>
            <a:r>
              <a:rPr lang="en-US" dirty="0" err="1">
                <a:latin typeface="Arial" charset="0"/>
                <a:cs typeface="+mn-cs"/>
              </a:rPr>
              <a:t>chặt</a:t>
            </a:r>
            <a:r>
              <a:rPr lang="en-US" dirty="0">
                <a:latin typeface="Arial" charset="0"/>
                <a:cs typeface="+mn-cs"/>
              </a:rPr>
              <a:t> </a:t>
            </a:r>
            <a:r>
              <a:rPr lang="en-US" dirty="0" err="1">
                <a:latin typeface="Arial" charset="0"/>
                <a:cs typeface="+mn-cs"/>
              </a:rPr>
              <a:t>chẽ</a:t>
            </a:r>
            <a:endParaRPr lang="en-US" dirty="0">
              <a:latin typeface="Arial" charset="0"/>
              <a:cs typeface="+mn-cs"/>
            </a:endParaRPr>
          </a:p>
          <a:p>
            <a:pPr marL="285750" indent="-285750">
              <a:buFontTx/>
              <a:buChar char="-"/>
              <a:defRPr/>
            </a:pPr>
            <a:endParaRPr lang="en-US" dirty="0">
              <a:latin typeface="Arial" charset="0"/>
              <a:cs typeface="+mn-cs"/>
            </a:endParaRPr>
          </a:p>
          <a:p>
            <a:pPr>
              <a:defRPr/>
            </a:pPr>
            <a:r>
              <a:rPr lang="en-US" dirty="0">
                <a:latin typeface="Arial" charset="0"/>
                <a:cs typeface="+mn-cs"/>
              </a:rPr>
              <a:t>        </a:t>
            </a:r>
          </a:p>
          <a:p>
            <a:pPr>
              <a:defRPr/>
            </a:pPr>
            <a:r>
              <a:rPr lang="en-US" b="1" dirty="0">
                <a:latin typeface="Arial" charset="0"/>
                <a:cs typeface="+mn-cs"/>
              </a:rPr>
              <a:t>        </a:t>
            </a:r>
            <a:endParaRPr lang="en-US" dirty="0">
              <a:latin typeface="Arial" charset="0"/>
              <a:cs typeface="+mn-cs"/>
            </a:endParaRPr>
          </a:p>
          <a:p>
            <a:pPr marL="285750" indent="-285750">
              <a:buFontTx/>
              <a:buChar char="-"/>
              <a:defRPr/>
            </a:pPr>
            <a:endParaRPr lang="en-US" b="1" dirty="0">
              <a:latin typeface="Arial" charset="0"/>
              <a:cs typeface="+mn-cs"/>
            </a:endParaRPr>
          </a:p>
        </p:txBody>
      </p:sp>
      <p:sp>
        <p:nvSpPr>
          <p:cNvPr id="20485" name="Rectangle 3"/>
          <p:cNvSpPr>
            <a:spLocks noChangeArrowheads="1"/>
          </p:cNvSpPr>
          <p:nvPr/>
        </p:nvSpPr>
        <p:spPr bwMode="auto">
          <a:xfrm>
            <a:off x="4529138"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
            </a:r>
            <a:br>
              <a:rPr lang="en-US" altLang="en-US"/>
            </a:br>
            <a:endParaRPr lang="en-US" altLang="en-US"/>
          </a:p>
        </p:txBody>
      </p:sp>
      <p:sp>
        <p:nvSpPr>
          <p:cNvPr id="20486" name="Rectangle 4"/>
          <p:cNvSpPr>
            <a:spLocks noChangeArrowheads="1"/>
          </p:cNvSpPr>
          <p:nvPr/>
        </p:nvSpPr>
        <p:spPr bwMode="auto">
          <a:xfrm>
            <a:off x="4529138"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
            </a:r>
            <a:br>
              <a:rPr lang="en-US" altLang="en-US"/>
            </a:br>
            <a:endParaRPr lang="en-US" altLang="en-US"/>
          </a:p>
        </p:txBody>
      </p:sp>
      <p:pic>
        <p:nvPicPr>
          <p:cNvPr id="20487" name="Picture 2" descr="C:\Users\Administrator\Desktop\Luat an ninh mang\wb gia ma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0"/>
            <a:ext cx="86185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Box 2"/>
          <p:cNvSpPr txBox="1">
            <a:spLocks noChangeArrowheads="1"/>
          </p:cNvSpPr>
          <p:nvPr/>
        </p:nvSpPr>
        <p:spPr bwMode="auto">
          <a:xfrm>
            <a:off x="1905000" y="2744788"/>
            <a:ext cx="579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Giả mạo trang web của Thủ tướng Chính phủ</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B25EC5C-035D-4331-A982-3764FAEF19D3}" type="slidenum">
              <a:rPr lang="en-US" altLang="en-US">
                <a:solidFill>
                  <a:schemeClr val="tx2"/>
                </a:solidFill>
                <a:latin typeface="Verdana" panose="020B0604030504040204" pitchFamily="34" charset="0"/>
              </a:rPr>
              <a:pPr eaLnBrk="1" hangingPunct="1"/>
              <a:t>19</a:t>
            </a:fld>
            <a:endParaRPr lang="en-US" altLang="en-US">
              <a:solidFill>
                <a:schemeClr val="tx2"/>
              </a:solidFill>
              <a:latin typeface="Verdana" panose="020B0604030504040204" pitchFamily="34" charset="0"/>
            </a:endParaRPr>
          </a:p>
        </p:txBody>
      </p:sp>
      <p:sp>
        <p:nvSpPr>
          <p:cNvPr id="21507" name="Text Box 10"/>
          <p:cNvSpPr txBox="1">
            <a:spLocks noChangeArrowheads="1"/>
          </p:cNvSpPr>
          <p:nvPr/>
        </p:nvSpPr>
        <p:spPr bwMode="auto">
          <a:xfrm>
            <a:off x="838200" y="152400"/>
            <a:ext cx="7848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1600" b="1">
                <a:solidFill>
                  <a:schemeClr val="bg1"/>
                </a:solidFill>
              </a:rPr>
              <a:t>PHẦN I. </a:t>
            </a:r>
          </a:p>
          <a:p>
            <a:pPr algn="ctr" eaLnBrk="1" hangingPunct="1"/>
            <a:r>
              <a:rPr lang="en-US" altLang="en-US" sz="1600" b="1">
                <a:solidFill>
                  <a:schemeClr val="bg1"/>
                </a:solidFill>
              </a:rPr>
              <a:t>SỰ CẦN THIẾT BAN HÀNH LUẬT AN NINH MẠNG</a:t>
            </a:r>
          </a:p>
        </p:txBody>
      </p:sp>
      <p:sp>
        <p:nvSpPr>
          <p:cNvPr id="2" name="TextBox 1">
            <a:extLst>
              <a:ext uri="{FF2B5EF4-FFF2-40B4-BE49-F238E27FC236}"/>
            </a:extLst>
          </p:cNvPr>
          <p:cNvSpPr txBox="1"/>
          <p:nvPr/>
        </p:nvSpPr>
        <p:spPr>
          <a:xfrm>
            <a:off x="152400" y="990600"/>
            <a:ext cx="8991600" cy="1754188"/>
          </a:xfrm>
          <a:prstGeom prst="rect">
            <a:avLst/>
          </a:prstGeom>
          <a:noFill/>
        </p:spPr>
        <p:txBody>
          <a:bodyPr>
            <a:spAutoFit/>
          </a:bodyPr>
          <a:lstStyle/>
          <a:p>
            <a:pPr>
              <a:defRPr/>
            </a:pPr>
            <a:r>
              <a:rPr lang="en-US" b="1" dirty="0" err="1">
                <a:solidFill>
                  <a:schemeClr val="tx1">
                    <a:lumMod val="50000"/>
                  </a:schemeClr>
                </a:solidFill>
                <a:latin typeface="Arial" charset="0"/>
                <a:cs typeface="+mn-cs"/>
              </a:rPr>
              <a:t>Thực</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trạng</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về</a:t>
            </a:r>
            <a:r>
              <a:rPr lang="en-US" b="1" dirty="0">
                <a:solidFill>
                  <a:schemeClr val="tx1">
                    <a:lumMod val="50000"/>
                  </a:schemeClr>
                </a:solidFill>
                <a:latin typeface="Arial" charset="0"/>
                <a:cs typeface="+mn-cs"/>
              </a:rPr>
              <a:t> an </a:t>
            </a:r>
            <a:r>
              <a:rPr lang="en-US" b="1" dirty="0" err="1">
                <a:solidFill>
                  <a:schemeClr val="tx1">
                    <a:lumMod val="50000"/>
                  </a:schemeClr>
                </a:solidFill>
                <a:latin typeface="Arial" charset="0"/>
                <a:cs typeface="+mn-cs"/>
              </a:rPr>
              <a:t>ninh</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mạng</a:t>
            </a:r>
            <a:r>
              <a:rPr lang="en-US" b="1" dirty="0">
                <a:solidFill>
                  <a:schemeClr val="tx1">
                    <a:lumMod val="50000"/>
                  </a:schemeClr>
                </a:solidFill>
                <a:latin typeface="Arial" charset="0"/>
                <a:cs typeface="+mn-cs"/>
              </a:rPr>
              <a:t> ở </a:t>
            </a:r>
            <a:r>
              <a:rPr lang="en-US" b="1" dirty="0" err="1">
                <a:solidFill>
                  <a:schemeClr val="tx1">
                    <a:lumMod val="50000"/>
                  </a:schemeClr>
                </a:solidFill>
                <a:latin typeface="Arial" charset="0"/>
                <a:cs typeface="+mn-cs"/>
              </a:rPr>
              <a:t>Việt</a:t>
            </a:r>
            <a:r>
              <a:rPr lang="en-US" b="1" dirty="0">
                <a:solidFill>
                  <a:schemeClr val="tx1">
                    <a:lumMod val="50000"/>
                  </a:schemeClr>
                </a:solidFill>
                <a:latin typeface="Arial" charset="0"/>
                <a:cs typeface="+mn-cs"/>
              </a:rPr>
              <a:t> Nam</a:t>
            </a:r>
          </a:p>
          <a:p>
            <a:pPr marL="285750" indent="-285750" algn="ctr">
              <a:buFontTx/>
              <a:buChar char="-"/>
              <a:defRPr/>
            </a:pPr>
            <a:r>
              <a:rPr lang="en-US" b="1" dirty="0" err="1">
                <a:solidFill>
                  <a:schemeClr val="tx1">
                    <a:lumMod val="50000"/>
                  </a:schemeClr>
                </a:solidFill>
                <a:latin typeface="Arial" charset="0"/>
                <a:cs typeface="+mn-cs"/>
              </a:rPr>
              <a:t>Quản</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lý</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nhà</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nước</a:t>
            </a:r>
            <a:r>
              <a:rPr lang="en-US" dirty="0">
                <a:solidFill>
                  <a:schemeClr val="tx1">
                    <a:lumMod val="50000"/>
                  </a:schemeClr>
                </a:solidFill>
                <a:latin typeface="Arial" charset="0"/>
                <a:cs typeface="+mn-cs"/>
              </a:rPr>
              <a:t> </a:t>
            </a:r>
            <a:r>
              <a:rPr lang="en-US" dirty="0" err="1">
                <a:latin typeface="Arial" charset="0"/>
                <a:cs typeface="+mn-cs"/>
              </a:rPr>
              <a:t>Đối</a:t>
            </a:r>
            <a:r>
              <a:rPr lang="en-US" dirty="0">
                <a:latin typeface="Arial" charset="0"/>
                <a:cs typeface="+mn-cs"/>
              </a:rPr>
              <a:t> </a:t>
            </a:r>
            <a:r>
              <a:rPr lang="en-US" dirty="0" err="1">
                <a:latin typeface="Arial" charset="0"/>
                <a:cs typeface="+mn-cs"/>
              </a:rPr>
              <a:t>với</a:t>
            </a:r>
            <a:r>
              <a:rPr lang="en-US" dirty="0">
                <a:latin typeface="Arial" charset="0"/>
                <a:cs typeface="+mn-cs"/>
              </a:rPr>
              <a:t> </a:t>
            </a:r>
            <a:r>
              <a:rPr lang="en-US" dirty="0" err="1">
                <a:latin typeface="Arial" charset="0"/>
                <a:cs typeface="+mn-cs"/>
              </a:rPr>
              <a:t>báo</a:t>
            </a:r>
            <a:r>
              <a:rPr lang="en-US" dirty="0">
                <a:latin typeface="Arial" charset="0"/>
                <a:cs typeface="+mn-cs"/>
              </a:rPr>
              <a:t> </a:t>
            </a:r>
            <a:r>
              <a:rPr lang="en-US" dirty="0" err="1">
                <a:latin typeface="Arial" charset="0"/>
                <a:cs typeface="+mn-cs"/>
              </a:rPr>
              <a:t>chí</a:t>
            </a:r>
            <a:r>
              <a:rPr lang="en-US" dirty="0">
                <a:latin typeface="Arial" charset="0"/>
                <a:cs typeface="+mn-cs"/>
              </a:rPr>
              <a:t> </a:t>
            </a:r>
            <a:r>
              <a:rPr lang="en-US" dirty="0" err="1">
                <a:latin typeface="Arial" charset="0"/>
                <a:cs typeface="+mn-cs"/>
              </a:rPr>
              <a:t>điện</a:t>
            </a:r>
            <a:r>
              <a:rPr lang="en-US" dirty="0">
                <a:latin typeface="Arial" charset="0"/>
                <a:cs typeface="+mn-cs"/>
              </a:rPr>
              <a:t> </a:t>
            </a:r>
            <a:r>
              <a:rPr lang="en-US" dirty="0" err="1">
                <a:latin typeface="Arial" charset="0"/>
                <a:cs typeface="+mn-cs"/>
              </a:rPr>
              <a:t>tử</a:t>
            </a:r>
            <a:r>
              <a:rPr lang="en-US" dirty="0">
                <a:latin typeface="Arial" charset="0"/>
                <a:cs typeface="+mn-cs"/>
              </a:rPr>
              <a:t>, </a:t>
            </a:r>
            <a:r>
              <a:rPr lang="en-US" dirty="0" err="1">
                <a:latin typeface="Arial" charset="0"/>
                <a:cs typeface="+mn-cs"/>
              </a:rPr>
              <a:t>mạng</a:t>
            </a:r>
            <a:r>
              <a:rPr lang="en-US" dirty="0">
                <a:latin typeface="Arial" charset="0"/>
                <a:cs typeface="+mn-cs"/>
              </a:rPr>
              <a:t> </a:t>
            </a:r>
            <a:r>
              <a:rPr lang="en-US" dirty="0" err="1">
                <a:latin typeface="Arial" charset="0"/>
                <a:cs typeface="+mn-cs"/>
              </a:rPr>
              <a:t>xã</a:t>
            </a:r>
            <a:r>
              <a:rPr lang="en-US" dirty="0">
                <a:latin typeface="Arial" charset="0"/>
                <a:cs typeface="+mn-cs"/>
              </a:rPr>
              <a:t> </a:t>
            </a:r>
            <a:r>
              <a:rPr lang="en-US" dirty="0" err="1">
                <a:latin typeface="Arial" charset="0"/>
                <a:cs typeface="+mn-cs"/>
              </a:rPr>
              <a:t>hội</a:t>
            </a:r>
            <a:r>
              <a:rPr lang="en-US" dirty="0">
                <a:latin typeface="Arial" charset="0"/>
                <a:cs typeface="+mn-cs"/>
              </a:rPr>
              <a:t> </a:t>
            </a:r>
            <a:r>
              <a:rPr lang="en-US" dirty="0" err="1">
                <a:latin typeface="Arial" charset="0"/>
                <a:cs typeface="+mn-cs"/>
              </a:rPr>
              <a:t>chưa</a:t>
            </a:r>
            <a:r>
              <a:rPr lang="en-US" dirty="0">
                <a:latin typeface="Arial" charset="0"/>
                <a:cs typeface="+mn-cs"/>
              </a:rPr>
              <a:t> </a:t>
            </a:r>
            <a:r>
              <a:rPr lang="en-US" dirty="0" err="1">
                <a:latin typeface="Arial" charset="0"/>
                <a:cs typeface="+mn-cs"/>
              </a:rPr>
              <a:t>chặt</a:t>
            </a:r>
            <a:r>
              <a:rPr lang="en-US" dirty="0">
                <a:latin typeface="Arial" charset="0"/>
                <a:cs typeface="+mn-cs"/>
              </a:rPr>
              <a:t> </a:t>
            </a:r>
            <a:r>
              <a:rPr lang="en-US" dirty="0" err="1">
                <a:latin typeface="Arial" charset="0"/>
                <a:cs typeface="+mn-cs"/>
              </a:rPr>
              <a:t>chẽ</a:t>
            </a:r>
            <a:endParaRPr lang="en-US" dirty="0">
              <a:latin typeface="Arial" charset="0"/>
              <a:cs typeface="+mn-cs"/>
            </a:endParaRPr>
          </a:p>
          <a:p>
            <a:pPr marL="285750" indent="-285750">
              <a:buFontTx/>
              <a:buChar char="-"/>
              <a:defRPr/>
            </a:pPr>
            <a:endParaRPr lang="en-US" dirty="0">
              <a:latin typeface="Arial" charset="0"/>
              <a:cs typeface="+mn-cs"/>
            </a:endParaRPr>
          </a:p>
          <a:p>
            <a:pPr>
              <a:defRPr/>
            </a:pPr>
            <a:r>
              <a:rPr lang="en-US" dirty="0">
                <a:latin typeface="Arial" charset="0"/>
                <a:cs typeface="+mn-cs"/>
              </a:rPr>
              <a:t>        </a:t>
            </a:r>
          </a:p>
          <a:p>
            <a:pPr>
              <a:defRPr/>
            </a:pPr>
            <a:r>
              <a:rPr lang="en-US" b="1" dirty="0">
                <a:latin typeface="Arial" charset="0"/>
                <a:cs typeface="+mn-cs"/>
              </a:rPr>
              <a:t>        </a:t>
            </a:r>
            <a:endParaRPr lang="en-US" dirty="0">
              <a:latin typeface="Arial" charset="0"/>
              <a:cs typeface="+mn-cs"/>
            </a:endParaRPr>
          </a:p>
          <a:p>
            <a:pPr marL="285750" indent="-285750">
              <a:buFontTx/>
              <a:buChar char="-"/>
              <a:defRPr/>
            </a:pPr>
            <a:endParaRPr lang="en-US" b="1" dirty="0">
              <a:latin typeface="Arial" charset="0"/>
              <a:cs typeface="+mn-cs"/>
            </a:endParaRPr>
          </a:p>
        </p:txBody>
      </p:sp>
      <p:sp>
        <p:nvSpPr>
          <p:cNvPr id="21509" name="Rectangle 3"/>
          <p:cNvSpPr>
            <a:spLocks noChangeArrowheads="1"/>
          </p:cNvSpPr>
          <p:nvPr/>
        </p:nvSpPr>
        <p:spPr bwMode="auto">
          <a:xfrm>
            <a:off x="4529138"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
            </a:r>
            <a:br>
              <a:rPr lang="en-US" altLang="en-US"/>
            </a:br>
            <a:endParaRPr lang="en-US" altLang="en-US"/>
          </a:p>
        </p:txBody>
      </p:sp>
      <p:sp>
        <p:nvSpPr>
          <p:cNvPr id="21510" name="Rectangle 4"/>
          <p:cNvSpPr>
            <a:spLocks noChangeArrowheads="1"/>
          </p:cNvSpPr>
          <p:nvPr/>
        </p:nvSpPr>
        <p:spPr bwMode="auto">
          <a:xfrm>
            <a:off x="4529138"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
            </a:r>
            <a:br>
              <a:rPr lang="en-US" altLang="en-US"/>
            </a:br>
            <a:endParaRPr lang="en-US" altLang="en-US"/>
          </a:p>
        </p:txBody>
      </p:sp>
      <p:pic>
        <p:nvPicPr>
          <p:cNvPr id="21511" name="Picture 9" descr="C:\Users\Administrator\Desktop\Luat an ninh mang\nguyen phu tr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91011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Box 8"/>
          <p:cNvSpPr txBox="1">
            <a:spLocks noChangeArrowheads="1"/>
          </p:cNvSpPr>
          <p:nvPr/>
        </p:nvSpPr>
        <p:spPr bwMode="auto">
          <a:xfrm>
            <a:off x="1905000" y="2744788"/>
            <a:ext cx="579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Giả mạo trang web của Tổng bí thư</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7938" y="5049838"/>
            <a:ext cx="9136062" cy="755650"/>
          </a:xfrm>
        </p:spPr>
        <p:txBody>
          <a:bodyPr/>
          <a:lstStyle/>
          <a:p>
            <a:r>
              <a:rPr lang="en-US" altLang="en-US" sz="4000" dirty="0" smtClean="0">
                <a:solidFill>
                  <a:srgbClr val="FFFF00"/>
                </a:solidFill>
                <a:latin typeface="Roboto Medium" pitchFamily="2" charset="0"/>
                <a:ea typeface="Roboto Medium" pitchFamily="2" charset="0"/>
                <a:cs typeface="Roboto Medium" pitchFamily="2" charset="0"/>
              </a:rPr>
              <a:t>TUYÊN </a:t>
            </a:r>
            <a:r>
              <a:rPr lang="en-US" altLang="en-US" sz="4000" dirty="0" smtClean="0">
                <a:solidFill>
                  <a:srgbClr val="FFFF00"/>
                </a:solidFill>
                <a:latin typeface="Roboto Medium" pitchFamily="2" charset="0"/>
                <a:ea typeface="Roboto Medium" pitchFamily="2" charset="0"/>
                <a:cs typeface="Roboto Medium" pitchFamily="2" charset="0"/>
              </a:rPr>
              <a:t>TRUYỀN</a:t>
            </a:r>
            <a:r>
              <a:rPr lang="en-US" altLang="en-US" sz="4000" dirty="0" smtClean="0">
                <a:solidFill>
                  <a:srgbClr val="FFFF00"/>
                </a:solidFill>
                <a:latin typeface="Roboto Medium" pitchFamily="2" charset="0"/>
                <a:ea typeface="Roboto Medium" pitchFamily="2" charset="0"/>
                <a:cs typeface="Roboto Medium" pitchFamily="2" charset="0"/>
              </a:rPr>
              <a:t/>
            </a:r>
            <a:br>
              <a:rPr lang="en-US" altLang="en-US" sz="4000" dirty="0" smtClean="0">
                <a:solidFill>
                  <a:srgbClr val="FFFF00"/>
                </a:solidFill>
                <a:latin typeface="Roboto Medium" pitchFamily="2" charset="0"/>
                <a:ea typeface="Roboto Medium" pitchFamily="2" charset="0"/>
                <a:cs typeface="Roboto Medium" pitchFamily="2" charset="0"/>
              </a:rPr>
            </a:br>
            <a:r>
              <a:rPr lang="en-US" altLang="en-US" sz="4000" dirty="0" smtClean="0">
                <a:solidFill>
                  <a:srgbClr val="FFFF00"/>
                </a:solidFill>
                <a:latin typeface="Roboto Medium" pitchFamily="2" charset="0"/>
                <a:ea typeface="Roboto Medium" pitchFamily="2" charset="0"/>
                <a:cs typeface="Roboto Medium" pitchFamily="2" charset="0"/>
              </a:rPr>
              <a:t>LUẬT AN NINH </a:t>
            </a:r>
            <a:r>
              <a:rPr lang="en-US" altLang="en-US" sz="4000" dirty="0" smtClean="0">
                <a:solidFill>
                  <a:srgbClr val="FFFF00"/>
                </a:solidFill>
                <a:latin typeface="Roboto Medium" pitchFamily="2" charset="0"/>
                <a:ea typeface="Roboto Medium" pitchFamily="2" charset="0"/>
                <a:cs typeface="Roboto Medium" pitchFamily="2" charset="0"/>
              </a:rPr>
              <a:t>MẠNG - VĂN HÓA ỨNG XỬ TRÊN KHÔNG GIAN MẠNG</a:t>
            </a:r>
            <a:endParaRPr lang="uk-UA" altLang="en-US" sz="4000" dirty="0" smtClean="0">
              <a:solidFill>
                <a:srgbClr val="FFFF00"/>
              </a:solidFill>
              <a:latin typeface="Roboto Medium" pitchFamily="2" charset="0"/>
              <a:ea typeface="Roboto Medium" pitchFamily="2" charset="0"/>
              <a:cs typeface="Roboto Medium" pitchFamily="2" charset="0"/>
            </a:endParaRPr>
          </a:p>
        </p:txBody>
      </p:sp>
      <p:sp>
        <p:nvSpPr>
          <p:cNvPr id="2" name="Rectangle 1"/>
          <p:cNvSpPr/>
          <p:nvPr/>
        </p:nvSpPr>
        <p:spPr>
          <a:xfrm>
            <a:off x="0" y="857250"/>
            <a:ext cx="9144000" cy="6810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hangingPunct="0">
              <a:defRPr/>
            </a:pPr>
            <a:endParaRPr lang="en-US"/>
          </a:p>
        </p:txBody>
      </p:sp>
      <p:sp>
        <p:nvSpPr>
          <p:cNvPr id="4" name="Rectangle 2"/>
          <p:cNvSpPr txBox="1">
            <a:spLocks noChangeArrowheads="1"/>
          </p:cNvSpPr>
          <p:nvPr/>
        </p:nvSpPr>
        <p:spPr bwMode="auto">
          <a:xfrm>
            <a:off x="7624" y="182733"/>
            <a:ext cx="9144000" cy="1386354"/>
          </a:xfrm>
          <a:prstGeom prst="rect">
            <a:avLst/>
          </a:prstGeom>
          <a:noFill/>
          <a:ln w="9525">
            <a:noFill/>
            <a:miter lim="800000"/>
            <a:headEnd/>
            <a:tailEnd/>
          </a:ln>
          <a:effectLst/>
        </p:spPr>
        <p:txBody>
          <a:bodyPr lIns="68580" tIns="34290" rIns="68580" bIns="34290" anchor="ctr"/>
          <a:lstStyle>
            <a:lvl1pPr algn="l" rtl="0" fontAlgn="base">
              <a:spcBef>
                <a:spcPct val="0"/>
              </a:spcBef>
              <a:spcAft>
                <a:spcPct val="0"/>
              </a:spcAft>
              <a:defRPr sz="2800">
                <a:solidFill>
                  <a:srgbClr val="575557"/>
                </a:solidFill>
                <a:latin typeface="+mj-lt"/>
                <a:ea typeface="+mj-ea"/>
                <a:cs typeface="+mj-cs"/>
              </a:defRPr>
            </a:lvl1pPr>
            <a:lvl2pPr algn="l" rtl="0" fontAlgn="base">
              <a:spcBef>
                <a:spcPct val="0"/>
              </a:spcBef>
              <a:spcAft>
                <a:spcPct val="0"/>
              </a:spcAft>
              <a:defRPr sz="3200">
                <a:solidFill>
                  <a:srgbClr val="000000"/>
                </a:solidFill>
                <a:latin typeface="HelveticaNeueLT Pro 33 ThEx" pitchFamily="34" charset="0"/>
              </a:defRPr>
            </a:lvl2pPr>
            <a:lvl3pPr algn="l" rtl="0" fontAlgn="base">
              <a:spcBef>
                <a:spcPct val="0"/>
              </a:spcBef>
              <a:spcAft>
                <a:spcPct val="0"/>
              </a:spcAft>
              <a:defRPr sz="3200">
                <a:solidFill>
                  <a:srgbClr val="000000"/>
                </a:solidFill>
                <a:latin typeface="HelveticaNeueLT Pro 33 ThEx" pitchFamily="34" charset="0"/>
              </a:defRPr>
            </a:lvl3pPr>
            <a:lvl4pPr algn="l" rtl="0" fontAlgn="base">
              <a:spcBef>
                <a:spcPct val="0"/>
              </a:spcBef>
              <a:spcAft>
                <a:spcPct val="0"/>
              </a:spcAft>
              <a:defRPr sz="3200">
                <a:solidFill>
                  <a:srgbClr val="000000"/>
                </a:solidFill>
                <a:latin typeface="HelveticaNeueLT Pro 33 ThEx" pitchFamily="34" charset="0"/>
              </a:defRPr>
            </a:lvl4pPr>
            <a:lvl5pPr algn="l" rtl="0" fontAlgn="base">
              <a:spcBef>
                <a:spcPct val="0"/>
              </a:spcBef>
              <a:spcAft>
                <a:spcPct val="0"/>
              </a:spcAft>
              <a:defRPr sz="3200">
                <a:solidFill>
                  <a:srgbClr val="000000"/>
                </a:solidFill>
                <a:latin typeface="HelveticaNeueLT Pro 33 ThEx" pitchFamily="34" charset="0"/>
              </a:defRPr>
            </a:lvl5pPr>
            <a:lvl6pPr marL="457200" algn="l" rtl="0" fontAlgn="base">
              <a:spcBef>
                <a:spcPct val="0"/>
              </a:spcBef>
              <a:spcAft>
                <a:spcPct val="0"/>
              </a:spcAft>
              <a:defRPr sz="3200">
                <a:solidFill>
                  <a:srgbClr val="000000"/>
                </a:solidFill>
                <a:latin typeface="HelveticaNeueLT Pro 33 ThEx" pitchFamily="34" charset="0"/>
              </a:defRPr>
            </a:lvl6pPr>
            <a:lvl7pPr marL="914400" algn="l" rtl="0" fontAlgn="base">
              <a:spcBef>
                <a:spcPct val="0"/>
              </a:spcBef>
              <a:spcAft>
                <a:spcPct val="0"/>
              </a:spcAft>
              <a:defRPr sz="3200">
                <a:solidFill>
                  <a:srgbClr val="000000"/>
                </a:solidFill>
                <a:latin typeface="HelveticaNeueLT Pro 33 ThEx" pitchFamily="34" charset="0"/>
              </a:defRPr>
            </a:lvl7pPr>
            <a:lvl8pPr marL="1371600" algn="l" rtl="0" fontAlgn="base">
              <a:spcBef>
                <a:spcPct val="0"/>
              </a:spcBef>
              <a:spcAft>
                <a:spcPct val="0"/>
              </a:spcAft>
              <a:defRPr sz="3200">
                <a:solidFill>
                  <a:srgbClr val="000000"/>
                </a:solidFill>
                <a:latin typeface="HelveticaNeueLT Pro 33 ThEx" pitchFamily="34" charset="0"/>
              </a:defRPr>
            </a:lvl8pPr>
            <a:lvl9pPr marL="1828800" algn="l" rtl="0" fontAlgn="base">
              <a:spcBef>
                <a:spcPct val="0"/>
              </a:spcBef>
              <a:spcAft>
                <a:spcPct val="0"/>
              </a:spcAft>
              <a:defRPr sz="3200">
                <a:solidFill>
                  <a:srgbClr val="000000"/>
                </a:solidFill>
                <a:latin typeface="HelveticaNeueLT Pro 33 ThEx" pitchFamily="34" charset="0"/>
              </a:defRPr>
            </a:lvl9pPr>
          </a:lstStyle>
          <a:p>
            <a:pPr algn="ctr" eaLnBrk="0" hangingPunct="0">
              <a:defRPr/>
            </a:pPr>
            <a:r>
              <a:rPr lang="en-US" sz="4000" b="1" kern="0" dirty="0">
                <a:ln>
                  <a:solidFill>
                    <a:schemeClr val="bg1"/>
                  </a:solidFill>
                </a:ln>
                <a:solidFill>
                  <a:srgbClr val="002060"/>
                </a:solidFill>
                <a:latin typeface="Bahnschrift SemiBold SemiConden" panose="020B0502040204020203" pitchFamily="34" charset="0"/>
                <a:ea typeface="Roboto Medium" panose="02000000000000000000" pitchFamily="2" charset="0"/>
              </a:rPr>
              <a:t>CÔNG AN THÀNH PHỐ HÀ NỘI</a:t>
            </a:r>
          </a:p>
          <a:p>
            <a:pPr algn="ctr" eaLnBrk="0" hangingPunct="0">
              <a:defRPr/>
            </a:pPr>
            <a:r>
              <a:rPr lang="en-US" sz="4000" b="1" kern="0" dirty="0">
                <a:ln>
                  <a:solidFill>
                    <a:schemeClr val="bg1"/>
                  </a:solidFill>
                </a:ln>
                <a:solidFill>
                  <a:srgbClr val="002060"/>
                </a:solidFill>
                <a:latin typeface="Bahnschrift SemiBold SemiConden" panose="020B0502040204020203" pitchFamily="34" charset="0"/>
                <a:ea typeface="Roboto Black" panose="02000000000000000000" pitchFamily="2" charset="0"/>
              </a:rPr>
              <a:t>CÔNG AN QUẬN HÀ ĐÔNG</a:t>
            </a:r>
            <a:endParaRPr lang="uk-UA" sz="4000" b="1" kern="0" dirty="0">
              <a:ln>
                <a:solidFill>
                  <a:schemeClr val="bg1"/>
                </a:solidFill>
              </a:ln>
              <a:solidFill>
                <a:srgbClr val="002060"/>
              </a:solidFill>
              <a:latin typeface="Bahnschrift SemiBold SemiConden" panose="020B0502040204020203" pitchFamily="34" charset="0"/>
              <a:ea typeface="Roboto Black" panose="02000000000000000000"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CAA2838-1392-4C77-B707-20FFC0F3D0F2}" type="slidenum">
              <a:rPr lang="en-US" altLang="en-US">
                <a:solidFill>
                  <a:schemeClr val="tx2"/>
                </a:solidFill>
                <a:latin typeface="Verdana" panose="020B0604030504040204" pitchFamily="34" charset="0"/>
              </a:rPr>
              <a:pPr eaLnBrk="1" hangingPunct="1"/>
              <a:t>20</a:t>
            </a:fld>
            <a:endParaRPr lang="en-US" altLang="en-US">
              <a:solidFill>
                <a:schemeClr val="tx2"/>
              </a:solidFill>
              <a:latin typeface="Verdana" panose="020B0604030504040204" pitchFamily="34" charset="0"/>
            </a:endParaRPr>
          </a:p>
        </p:txBody>
      </p:sp>
      <p:sp>
        <p:nvSpPr>
          <p:cNvPr id="22531" name="Text Box 10"/>
          <p:cNvSpPr txBox="1">
            <a:spLocks noChangeArrowheads="1"/>
          </p:cNvSpPr>
          <p:nvPr/>
        </p:nvSpPr>
        <p:spPr bwMode="auto">
          <a:xfrm>
            <a:off x="838200" y="152400"/>
            <a:ext cx="7848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1600" b="1">
                <a:solidFill>
                  <a:schemeClr val="bg1"/>
                </a:solidFill>
              </a:rPr>
              <a:t>PHẦN I. </a:t>
            </a:r>
          </a:p>
          <a:p>
            <a:pPr algn="ctr" eaLnBrk="1" hangingPunct="1"/>
            <a:r>
              <a:rPr lang="en-US" altLang="en-US" sz="1600" b="1">
                <a:solidFill>
                  <a:schemeClr val="bg1"/>
                </a:solidFill>
              </a:rPr>
              <a:t>SỰ CẦN THIẾT BAN HÀNH LUẬT AN NINH MẠNG</a:t>
            </a:r>
          </a:p>
        </p:txBody>
      </p:sp>
      <p:sp>
        <p:nvSpPr>
          <p:cNvPr id="2" name="TextBox 1">
            <a:extLst>
              <a:ext uri="{FF2B5EF4-FFF2-40B4-BE49-F238E27FC236}"/>
            </a:extLst>
          </p:cNvPr>
          <p:cNvSpPr txBox="1"/>
          <p:nvPr/>
        </p:nvSpPr>
        <p:spPr>
          <a:xfrm>
            <a:off x="152400" y="990600"/>
            <a:ext cx="8991600" cy="2032000"/>
          </a:xfrm>
          <a:prstGeom prst="rect">
            <a:avLst/>
          </a:prstGeom>
          <a:noFill/>
        </p:spPr>
        <p:txBody>
          <a:bodyPr>
            <a:spAutoFit/>
          </a:bodyPr>
          <a:lstStyle/>
          <a:p>
            <a:pPr>
              <a:defRPr/>
            </a:pPr>
            <a:r>
              <a:rPr lang="en-US" b="1" dirty="0" err="1">
                <a:solidFill>
                  <a:schemeClr val="tx1">
                    <a:lumMod val="50000"/>
                  </a:schemeClr>
                </a:solidFill>
                <a:latin typeface="Arial" charset="0"/>
                <a:cs typeface="+mn-cs"/>
              </a:rPr>
              <a:t>Thực</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trạng</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về</a:t>
            </a:r>
            <a:r>
              <a:rPr lang="en-US" b="1" dirty="0">
                <a:solidFill>
                  <a:schemeClr val="tx1">
                    <a:lumMod val="50000"/>
                  </a:schemeClr>
                </a:solidFill>
                <a:latin typeface="Arial" charset="0"/>
                <a:cs typeface="+mn-cs"/>
              </a:rPr>
              <a:t> an </a:t>
            </a:r>
            <a:r>
              <a:rPr lang="en-US" b="1" dirty="0" err="1">
                <a:solidFill>
                  <a:schemeClr val="tx1">
                    <a:lumMod val="50000"/>
                  </a:schemeClr>
                </a:solidFill>
                <a:latin typeface="Arial" charset="0"/>
                <a:cs typeface="+mn-cs"/>
              </a:rPr>
              <a:t>ninh</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mạng</a:t>
            </a:r>
            <a:r>
              <a:rPr lang="en-US" b="1" dirty="0">
                <a:solidFill>
                  <a:schemeClr val="tx1">
                    <a:lumMod val="50000"/>
                  </a:schemeClr>
                </a:solidFill>
                <a:latin typeface="Arial" charset="0"/>
                <a:cs typeface="+mn-cs"/>
              </a:rPr>
              <a:t> ở </a:t>
            </a:r>
            <a:r>
              <a:rPr lang="en-US" b="1" dirty="0" err="1">
                <a:solidFill>
                  <a:schemeClr val="tx1">
                    <a:lumMod val="50000"/>
                  </a:schemeClr>
                </a:solidFill>
                <a:latin typeface="Arial" charset="0"/>
                <a:cs typeface="+mn-cs"/>
              </a:rPr>
              <a:t>Việt</a:t>
            </a:r>
            <a:r>
              <a:rPr lang="en-US" b="1" dirty="0">
                <a:solidFill>
                  <a:schemeClr val="tx1">
                    <a:lumMod val="50000"/>
                  </a:schemeClr>
                </a:solidFill>
                <a:latin typeface="Arial" charset="0"/>
                <a:cs typeface="+mn-cs"/>
              </a:rPr>
              <a:t> Nam</a:t>
            </a:r>
          </a:p>
          <a:p>
            <a:pPr marL="285750" indent="-285750" algn="ctr">
              <a:buFontTx/>
              <a:buChar char="-"/>
              <a:defRPr/>
            </a:pPr>
            <a:r>
              <a:rPr lang="en-US" dirty="0" err="1">
                <a:latin typeface="Arial" charset="0"/>
                <a:cs typeface="+mn-cs"/>
              </a:rPr>
              <a:t>Cổng</a:t>
            </a:r>
            <a:r>
              <a:rPr lang="en-US" dirty="0">
                <a:latin typeface="Arial" charset="0"/>
                <a:cs typeface="+mn-cs"/>
              </a:rPr>
              <a:t>/</a:t>
            </a:r>
            <a:r>
              <a:rPr lang="en-US" dirty="0" err="1">
                <a:latin typeface="Arial" charset="0"/>
                <a:cs typeface="+mn-cs"/>
              </a:rPr>
              <a:t>trang</a:t>
            </a:r>
            <a:r>
              <a:rPr lang="en-US" dirty="0">
                <a:latin typeface="Arial" charset="0"/>
                <a:cs typeface="+mn-cs"/>
              </a:rPr>
              <a:t> </a:t>
            </a:r>
            <a:r>
              <a:rPr lang="en-US" dirty="0" err="1">
                <a:latin typeface="Arial" charset="0"/>
                <a:cs typeface="+mn-cs"/>
              </a:rPr>
              <a:t>thông</a:t>
            </a:r>
            <a:r>
              <a:rPr lang="en-US" dirty="0">
                <a:latin typeface="Arial" charset="0"/>
                <a:cs typeface="+mn-cs"/>
              </a:rPr>
              <a:t> tin </a:t>
            </a:r>
            <a:r>
              <a:rPr lang="en-US" dirty="0" err="1">
                <a:latin typeface="Arial" charset="0"/>
                <a:cs typeface="+mn-cs"/>
              </a:rPr>
              <a:t>điện</a:t>
            </a:r>
            <a:r>
              <a:rPr lang="en-US" dirty="0">
                <a:latin typeface="Arial" charset="0"/>
                <a:cs typeface="+mn-cs"/>
              </a:rPr>
              <a:t> </a:t>
            </a:r>
            <a:r>
              <a:rPr lang="en-US" dirty="0" err="1">
                <a:latin typeface="Arial" charset="0"/>
                <a:cs typeface="+mn-cs"/>
              </a:rPr>
              <a:t>tử</a:t>
            </a:r>
            <a:r>
              <a:rPr lang="en-US" dirty="0">
                <a:latin typeface="Arial" charset="0"/>
                <a:cs typeface="+mn-cs"/>
              </a:rPr>
              <a:t> </a:t>
            </a:r>
            <a:r>
              <a:rPr lang="en-US" dirty="0" err="1">
                <a:latin typeface="Arial" charset="0"/>
                <a:cs typeface="+mn-cs"/>
              </a:rPr>
              <a:t>chưa</a:t>
            </a:r>
            <a:r>
              <a:rPr lang="en-US" dirty="0">
                <a:latin typeface="Arial" charset="0"/>
                <a:cs typeface="+mn-cs"/>
              </a:rPr>
              <a:t> </a:t>
            </a:r>
            <a:r>
              <a:rPr lang="en-US" dirty="0" err="1">
                <a:latin typeface="Arial" charset="0"/>
                <a:cs typeface="+mn-cs"/>
              </a:rPr>
              <a:t>theo</a:t>
            </a:r>
            <a:r>
              <a:rPr lang="en-US" dirty="0">
                <a:latin typeface="Arial" charset="0"/>
                <a:cs typeface="+mn-cs"/>
              </a:rPr>
              <a:t> </a:t>
            </a:r>
            <a:r>
              <a:rPr lang="en-US" dirty="0" err="1">
                <a:latin typeface="Arial" charset="0"/>
                <a:cs typeface="+mn-cs"/>
              </a:rPr>
              <a:t>một</a:t>
            </a:r>
            <a:r>
              <a:rPr lang="en-US" dirty="0">
                <a:latin typeface="Arial" charset="0"/>
                <a:cs typeface="+mn-cs"/>
              </a:rPr>
              <a:t> </a:t>
            </a:r>
            <a:r>
              <a:rPr lang="en-US" dirty="0" err="1">
                <a:latin typeface="Arial" charset="0"/>
                <a:cs typeface="+mn-cs"/>
              </a:rPr>
              <a:t>tiêu</a:t>
            </a:r>
            <a:r>
              <a:rPr lang="en-US" dirty="0">
                <a:latin typeface="Arial" charset="0"/>
                <a:cs typeface="+mn-cs"/>
              </a:rPr>
              <a:t> </a:t>
            </a:r>
            <a:r>
              <a:rPr lang="en-US" dirty="0" err="1">
                <a:latin typeface="Arial" charset="0"/>
                <a:cs typeface="+mn-cs"/>
              </a:rPr>
              <a:t>chuẩn</a:t>
            </a:r>
            <a:r>
              <a:rPr lang="en-US" dirty="0">
                <a:latin typeface="Arial" charset="0"/>
                <a:cs typeface="+mn-cs"/>
              </a:rPr>
              <a:t> </a:t>
            </a:r>
            <a:r>
              <a:rPr lang="en-US" dirty="0" err="1">
                <a:latin typeface="Arial" charset="0"/>
                <a:cs typeface="+mn-cs"/>
              </a:rPr>
              <a:t>thống</a:t>
            </a:r>
            <a:r>
              <a:rPr lang="en-US" dirty="0">
                <a:latin typeface="Arial" charset="0"/>
                <a:cs typeface="+mn-cs"/>
              </a:rPr>
              <a:t> </a:t>
            </a:r>
            <a:r>
              <a:rPr lang="en-US" dirty="0" err="1">
                <a:latin typeface="Arial" charset="0"/>
                <a:cs typeface="+mn-cs"/>
              </a:rPr>
              <a:t>nhất</a:t>
            </a:r>
            <a:r>
              <a:rPr lang="en-US" dirty="0">
                <a:latin typeface="Arial" charset="0"/>
                <a:cs typeface="+mn-cs"/>
              </a:rPr>
              <a:t>, </a:t>
            </a:r>
            <a:r>
              <a:rPr lang="en-US" dirty="0" err="1">
                <a:latin typeface="Arial" charset="0"/>
                <a:cs typeface="+mn-cs"/>
              </a:rPr>
              <a:t>thiếu</a:t>
            </a:r>
            <a:r>
              <a:rPr lang="en-US" dirty="0">
                <a:latin typeface="Arial" charset="0"/>
                <a:cs typeface="+mn-cs"/>
              </a:rPr>
              <a:t> </a:t>
            </a:r>
            <a:r>
              <a:rPr lang="en-US" dirty="0" err="1">
                <a:latin typeface="Arial" charset="0"/>
                <a:cs typeface="+mn-cs"/>
              </a:rPr>
              <a:t>thẩm</a:t>
            </a:r>
            <a:r>
              <a:rPr lang="en-US" dirty="0">
                <a:latin typeface="Arial" charset="0"/>
                <a:cs typeface="+mn-cs"/>
              </a:rPr>
              <a:t> </a:t>
            </a:r>
            <a:r>
              <a:rPr lang="en-US" dirty="0" err="1">
                <a:latin typeface="Arial" charset="0"/>
                <a:cs typeface="+mn-cs"/>
              </a:rPr>
              <a:t>định</a:t>
            </a:r>
            <a:r>
              <a:rPr lang="en-US" dirty="0">
                <a:latin typeface="Arial" charset="0"/>
                <a:cs typeface="+mn-cs"/>
              </a:rPr>
              <a:t> </a:t>
            </a:r>
            <a:r>
              <a:rPr lang="en-US" dirty="0" err="1">
                <a:latin typeface="Arial" charset="0"/>
                <a:cs typeface="+mn-cs"/>
              </a:rPr>
              <a:t>về</a:t>
            </a:r>
            <a:r>
              <a:rPr lang="en-US" dirty="0">
                <a:latin typeface="Arial" charset="0"/>
                <a:cs typeface="+mn-cs"/>
              </a:rPr>
              <a:t> an </a:t>
            </a:r>
            <a:r>
              <a:rPr lang="en-US" dirty="0" err="1">
                <a:latin typeface="Arial" charset="0"/>
                <a:cs typeface="+mn-cs"/>
              </a:rPr>
              <a:t>ninh</a:t>
            </a:r>
            <a:r>
              <a:rPr lang="en-US" dirty="0">
                <a:latin typeface="Arial" charset="0"/>
                <a:cs typeface="+mn-cs"/>
              </a:rPr>
              <a:t> </a:t>
            </a:r>
            <a:r>
              <a:rPr lang="en-US" dirty="0" err="1">
                <a:latin typeface="Arial" charset="0"/>
                <a:cs typeface="+mn-cs"/>
              </a:rPr>
              <a:t>mạng</a:t>
            </a:r>
            <a:r>
              <a:rPr lang="en-US" dirty="0">
                <a:latin typeface="Arial" charset="0"/>
                <a:cs typeface="+mn-cs"/>
              </a:rPr>
              <a:t>. </a:t>
            </a:r>
            <a:r>
              <a:rPr lang="en-US" b="1" dirty="0" err="1">
                <a:solidFill>
                  <a:schemeClr val="tx1">
                    <a:lumMod val="50000"/>
                  </a:schemeClr>
                </a:solidFill>
                <a:latin typeface="Arial" charset="0"/>
                <a:cs typeface="+mn-cs"/>
              </a:rPr>
              <a:t>Sử</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dụng</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phần</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mềm</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hệ</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điều</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hành</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bẻ</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khóa</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diễn</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ra</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phổ</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biến</a:t>
            </a:r>
            <a:r>
              <a:rPr lang="en-US" dirty="0">
                <a:latin typeface="Arial" charset="0"/>
                <a:cs typeface="+mn-cs"/>
              </a:rPr>
              <a:t>…</a:t>
            </a:r>
          </a:p>
          <a:p>
            <a:pPr marL="285750" indent="-285750">
              <a:buFontTx/>
              <a:buChar char="-"/>
              <a:defRPr/>
            </a:pPr>
            <a:endParaRPr lang="en-US" dirty="0">
              <a:latin typeface="Arial" charset="0"/>
              <a:cs typeface="+mn-cs"/>
            </a:endParaRPr>
          </a:p>
          <a:p>
            <a:pPr>
              <a:defRPr/>
            </a:pPr>
            <a:r>
              <a:rPr lang="en-US" dirty="0">
                <a:latin typeface="Arial" charset="0"/>
                <a:cs typeface="+mn-cs"/>
              </a:rPr>
              <a:t>        </a:t>
            </a:r>
          </a:p>
          <a:p>
            <a:pPr>
              <a:defRPr/>
            </a:pPr>
            <a:r>
              <a:rPr lang="en-US" b="1" dirty="0">
                <a:latin typeface="Arial" charset="0"/>
                <a:cs typeface="+mn-cs"/>
              </a:rPr>
              <a:t>        </a:t>
            </a:r>
            <a:endParaRPr lang="en-US" dirty="0">
              <a:latin typeface="Arial" charset="0"/>
              <a:cs typeface="+mn-cs"/>
            </a:endParaRPr>
          </a:p>
          <a:p>
            <a:pPr marL="285750" indent="-285750">
              <a:buFontTx/>
              <a:buChar char="-"/>
              <a:defRPr/>
            </a:pPr>
            <a:endParaRPr lang="en-US" b="1" dirty="0">
              <a:latin typeface="Arial" charset="0"/>
              <a:cs typeface="+mn-cs"/>
            </a:endParaRPr>
          </a:p>
        </p:txBody>
      </p:sp>
      <p:sp>
        <p:nvSpPr>
          <p:cNvPr id="22533" name="Rectangle 3"/>
          <p:cNvSpPr>
            <a:spLocks noChangeArrowheads="1"/>
          </p:cNvSpPr>
          <p:nvPr/>
        </p:nvSpPr>
        <p:spPr bwMode="auto">
          <a:xfrm>
            <a:off x="4529138"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
            </a:r>
            <a:br>
              <a:rPr lang="en-US" altLang="en-US"/>
            </a:br>
            <a:endParaRPr lang="en-US" altLang="en-US"/>
          </a:p>
        </p:txBody>
      </p:sp>
      <p:sp>
        <p:nvSpPr>
          <p:cNvPr id="22534" name="Rectangle 4"/>
          <p:cNvSpPr>
            <a:spLocks noChangeArrowheads="1"/>
          </p:cNvSpPr>
          <p:nvPr/>
        </p:nvSpPr>
        <p:spPr bwMode="auto">
          <a:xfrm>
            <a:off x="4529138"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
            </a:r>
            <a:br>
              <a:rPr lang="en-US" altLang="en-US"/>
            </a:br>
            <a:endParaRPr lang="en-US" altLang="en-US"/>
          </a:p>
        </p:txBody>
      </p:sp>
      <p:pic>
        <p:nvPicPr>
          <p:cNvPr id="22535" name="Picture 3" descr="C:\Users\Administrator\Desktop\Luat an ninh mang\antd_vn-phan-m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3038" y="2006600"/>
            <a:ext cx="523240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Box 2"/>
          <p:cNvSpPr txBox="1">
            <a:spLocks noChangeArrowheads="1"/>
          </p:cNvSpPr>
          <p:nvPr/>
        </p:nvSpPr>
        <p:spPr bwMode="auto">
          <a:xfrm>
            <a:off x="0" y="5476875"/>
            <a:ext cx="9144000" cy="14779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solidFill>
                  <a:schemeClr val="tx1">
                    <a:lumMod val="60000"/>
                    <a:lumOff val="40000"/>
                  </a:schemeClr>
                </a:solidFill>
              </a:rPr>
              <a:t>¾ </a:t>
            </a:r>
            <a:r>
              <a:rPr lang="en-US" altLang="en-US" b="1" dirty="0" err="1">
                <a:solidFill>
                  <a:schemeClr val="tx1">
                    <a:lumMod val="60000"/>
                    <a:lumOff val="40000"/>
                  </a:schemeClr>
                </a:solidFill>
              </a:rPr>
              <a:t>máy</a:t>
            </a:r>
            <a:r>
              <a:rPr lang="en-US" altLang="en-US" b="1" dirty="0">
                <a:solidFill>
                  <a:schemeClr val="tx1">
                    <a:lumMod val="60000"/>
                    <a:lumOff val="40000"/>
                  </a:schemeClr>
                </a:solidFill>
              </a:rPr>
              <a:t> </a:t>
            </a:r>
            <a:r>
              <a:rPr lang="en-US" altLang="en-US" b="1" dirty="0" err="1">
                <a:solidFill>
                  <a:schemeClr val="tx1">
                    <a:lumMod val="60000"/>
                    <a:lumOff val="40000"/>
                  </a:schemeClr>
                </a:solidFill>
              </a:rPr>
              <a:t>tính</a:t>
            </a:r>
            <a:r>
              <a:rPr lang="en-US" altLang="en-US" b="1" dirty="0">
                <a:solidFill>
                  <a:schemeClr val="tx1">
                    <a:lumMod val="60000"/>
                    <a:lumOff val="40000"/>
                  </a:schemeClr>
                </a:solidFill>
              </a:rPr>
              <a:t> ở </a:t>
            </a:r>
            <a:r>
              <a:rPr lang="en-US" altLang="en-US" b="1" dirty="0" err="1">
                <a:solidFill>
                  <a:schemeClr val="tx1">
                    <a:lumMod val="60000"/>
                    <a:lumOff val="40000"/>
                  </a:schemeClr>
                </a:solidFill>
              </a:rPr>
              <a:t>Việt</a:t>
            </a:r>
            <a:r>
              <a:rPr lang="en-US" altLang="en-US" b="1" dirty="0">
                <a:solidFill>
                  <a:schemeClr val="tx1">
                    <a:lumMod val="60000"/>
                    <a:lumOff val="40000"/>
                  </a:schemeClr>
                </a:solidFill>
              </a:rPr>
              <a:t> Nam </a:t>
            </a:r>
            <a:r>
              <a:rPr lang="en-US" altLang="en-US" b="1" dirty="0" err="1">
                <a:solidFill>
                  <a:schemeClr val="tx1">
                    <a:lumMod val="60000"/>
                    <a:lumOff val="40000"/>
                  </a:schemeClr>
                </a:solidFill>
              </a:rPr>
              <a:t>dùng</a:t>
            </a:r>
            <a:r>
              <a:rPr lang="en-US" altLang="en-US" b="1" dirty="0">
                <a:solidFill>
                  <a:schemeClr val="tx1">
                    <a:lumMod val="60000"/>
                    <a:lumOff val="40000"/>
                  </a:schemeClr>
                </a:solidFill>
              </a:rPr>
              <a:t> </a:t>
            </a:r>
            <a:r>
              <a:rPr lang="en-US" altLang="en-US" b="1" dirty="0" err="1">
                <a:solidFill>
                  <a:schemeClr val="tx1">
                    <a:lumMod val="60000"/>
                    <a:lumOff val="40000"/>
                  </a:schemeClr>
                </a:solidFill>
              </a:rPr>
              <a:t>phần</a:t>
            </a:r>
            <a:r>
              <a:rPr lang="en-US" altLang="en-US" b="1" dirty="0">
                <a:solidFill>
                  <a:schemeClr val="tx1">
                    <a:lumMod val="60000"/>
                    <a:lumOff val="40000"/>
                  </a:schemeClr>
                </a:solidFill>
              </a:rPr>
              <a:t> </a:t>
            </a:r>
            <a:r>
              <a:rPr lang="en-US" altLang="en-US" b="1" dirty="0" err="1">
                <a:solidFill>
                  <a:schemeClr val="tx1">
                    <a:lumMod val="60000"/>
                    <a:lumOff val="40000"/>
                  </a:schemeClr>
                </a:solidFill>
              </a:rPr>
              <a:t>mềm</a:t>
            </a:r>
            <a:r>
              <a:rPr lang="en-US" altLang="en-US" b="1" dirty="0">
                <a:solidFill>
                  <a:schemeClr val="tx1">
                    <a:lumMod val="60000"/>
                    <a:lumOff val="40000"/>
                  </a:schemeClr>
                </a:solidFill>
              </a:rPr>
              <a:t> </a:t>
            </a:r>
            <a:r>
              <a:rPr lang="en-US" altLang="en-US" b="1" dirty="0" err="1">
                <a:solidFill>
                  <a:schemeClr val="tx1">
                    <a:lumMod val="60000"/>
                    <a:lumOff val="40000"/>
                  </a:schemeClr>
                </a:solidFill>
              </a:rPr>
              <a:t>lậu</a:t>
            </a:r>
            <a:r>
              <a:rPr lang="en-US" altLang="en-US" b="1" dirty="0">
                <a:solidFill>
                  <a:schemeClr val="tx1">
                    <a:lumMod val="60000"/>
                    <a:lumOff val="40000"/>
                  </a:schemeClr>
                </a:solidFill>
              </a:rPr>
              <a:t>. </a:t>
            </a:r>
            <a:r>
              <a:rPr lang="vi-VN" altLang="en-US" dirty="0"/>
              <a:t>Liên minh Phần mềm Quốc tế (BSA) vừa công bố kết quả điều tra phần mềm toàn cầu 2018. Theo đó, tỷ lệ phần mềm không bản quyền cài đặt trong máy tính cá nhân tại Việt Nam là 74%. So với kết quả công bố năm 2016, tỷ lệ này đã giảm được 4 điểm phần trăm. Tổng giá trị thương mại của phần mềm trái phép tại Việt Nam ở </a:t>
            </a:r>
            <a:r>
              <a:rPr lang="vi-VN" altLang="en-US" b="1" dirty="0"/>
              <a:t>mức 492 triệu USD</a:t>
            </a:r>
            <a:r>
              <a:rPr lang="vi-VN" altLang="en-US" dirty="0"/>
              <a:t>.</a:t>
            </a:r>
            <a:endParaRPr lang="en-US" altLang="en-US" b="1" dirty="0">
              <a:solidFill>
                <a:srgbClr val="FF0000"/>
              </a:solidFill>
            </a:endParaRPr>
          </a:p>
        </p:txBody>
      </p:sp>
      <p:pic>
        <p:nvPicPr>
          <p:cNvPr id="22537" name="Picture 5" descr="C:\Users\Administrator\Desktop\Luat an ninh mang\banquyen_Z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1924050"/>
            <a:ext cx="5029201"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8300F25-BCAA-4323-BAFD-BC0AC7D1954F}" type="slidenum">
              <a:rPr lang="en-US" altLang="en-US">
                <a:solidFill>
                  <a:schemeClr val="tx2"/>
                </a:solidFill>
                <a:latin typeface="Verdana" panose="020B0604030504040204" pitchFamily="34" charset="0"/>
              </a:rPr>
              <a:pPr eaLnBrk="1" hangingPunct="1"/>
              <a:t>21</a:t>
            </a:fld>
            <a:endParaRPr lang="en-US" altLang="en-US">
              <a:solidFill>
                <a:schemeClr val="tx2"/>
              </a:solidFill>
              <a:latin typeface="Verdana" panose="020B0604030504040204" pitchFamily="34" charset="0"/>
            </a:endParaRPr>
          </a:p>
        </p:txBody>
      </p:sp>
      <p:sp>
        <p:nvSpPr>
          <p:cNvPr id="23555" name="Text Box 10"/>
          <p:cNvSpPr txBox="1">
            <a:spLocks noChangeArrowheads="1"/>
          </p:cNvSpPr>
          <p:nvPr/>
        </p:nvSpPr>
        <p:spPr bwMode="auto">
          <a:xfrm>
            <a:off x="838200" y="152400"/>
            <a:ext cx="7848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1600" b="1">
                <a:solidFill>
                  <a:schemeClr val="bg1"/>
                </a:solidFill>
              </a:rPr>
              <a:t>PHẦN I. </a:t>
            </a:r>
          </a:p>
          <a:p>
            <a:pPr algn="ctr" eaLnBrk="1" hangingPunct="1"/>
            <a:r>
              <a:rPr lang="en-US" altLang="en-US" sz="1600" b="1">
                <a:solidFill>
                  <a:schemeClr val="bg1"/>
                </a:solidFill>
              </a:rPr>
              <a:t>SỰ CẦN THIẾT BAN HÀNH LUẬT AN NINH MẠNG</a:t>
            </a:r>
          </a:p>
        </p:txBody>
      </p:sp>
      <p:sp>
        <p:nvSpPr>
          <p:cNvPr id="2" name="TextBox 1">
            <a:extLst>
              <a:ext uri="{FF2B5EF4-FFF2-40B4-BE49-F238E27FC236}"/>
            </a:extLst>
          </p:cNvPr>
          <p:cNvSpPr txBox="1"/>
          <p:nvPr/>
        </p:nvSpPr>
        <p:spPr>
          <a:xfrm>
            <a:off x="76200" y="960438"/>
            <a:ext cx="4198938" cy="7478712"/>
          </a:xfrm>
          <a:prstGeom prst="rect">
            <a:avLst/>
          </a:prstGeom>
          <a:noFill/>
        </p:spPr>
        <p:txBody>
          <a:bodyPr>
            <a:spAutoFit/>
          </a:bodyPr>
          <a:lstStyle/>
          <a:p>
            <a:pPr algn="just">
              <a:defRPr/>
            </a:pPr>
            <a:r>
              <a:rPr lang="en-US" sz="2400" b="1" i="1" dirty="0">
                <a:solidFill>
                  <a:schemeClr val="tx1">
                    <a:lumMod val="75000"/>
                  </a:schemeClr>
                </a:solidFill>
                <a:latin typeface="Arial" charset="0"/>
                <a:cs typeface="+mn-cs"/>
              </a:rPr>
              <a:t>2) </a:t>
            </a:r>
            <a:r>
              <a:rPr lang="en-US" sz="2400" b="1" i="1" dirty="0" err="1">
                <a:solidFill>
                  <a:schemeClr val="tx1">
                    <a:lumMod val="75000"/>
                  </a:schemeClr>
                </a:solidFill>
                <a:latin typeface="Arial" charset="0"/>
                <a:cs typeface="+mn-cs"/>
              </a:rPr>
              <a:t>Cơ</a:t>
            </a:r>
            <a:r>
              <a:rPr lang="en-US" sz="2400" b="1" i="1" dirty="0">
                <a:solidFill>
                  <a:schemeClr val="tx1">
                    <a:lumMod val="75000"/>
                  </a:schemeClr>
                </a:solidFill>
                <a:latin typeface="Arial" charset="0"/>
                <a:cs typeface="+mn-cs"/>
              </a:rPr>
              <a:t> </a:t>
            </a:r>
            <a:r>
              <a:rPr lang="en-US" sz="2400" b="1" i="1" dirty="0" err="1">
                <a:solidFill>
                  <a:schemeClr val="tx1">
                    <a:lumMod val="75000"/>
                  </a:schemeClr>
                </a:solidFill>
                <a:latin typeface="Arial" charset="0"/>
                <a:cs typeface="+mn-cs"/>
              </a:rPr>
              <a:t>sở</a:t>
            </a:r>
            <a:r>
              <a:rPr lang="en-US" sz="2400" b="1" i="1" dirty="0">
                <a:solidFill>
                  <a:schemeClr val="tx1">
                    <a:lumMod val="75000"/>
                  </a:schemeClr>
                </a:solidFill>
                <a:latin typeface="Arial" charset="0"/>
                <a:cs typeface="+mn-cs"/>
              </a:rPr>
              <a:t> </a:t>
            </a:r>
            <a:r>
              <a:rPr lang="en-US" sz="2400" b="1" i="1" dirty="0" err="1">
                <a:solidFill>
                  <a:schemeClr val="tx1">
                    <a:lumMod val="75000"/>
                  </a:schemeClr>
                </a:solidFill>
                <a:latin typeface="Arial" charset="0"/>
                <a:cs typeface="+mn-cs"/>
              </a:rPr>
              <a:t>hạ</a:t>
            </a:r>
            <a:r>
              <a:rPr lang="en-US" sz="2400" b="1" i="1" dirty="0">
                <a:solidFill>
                  <a:schemeClr val="tx1">
                    <a:lumMod val="75000"/>
                  </a:schemeClr>
                </a:solidFill>
                <a:latin typeface="Arial" charset="0"/>
                <a:cs typeface="+mn-cs"/>
              </a:rPr>
              <a:t> </a:t>
            </a:r>
            <a:r>
              <a:rPr lang="en-US" sz="2400" b="1" i="1" dirty="0" err="1">
                <a:solidFill>
                  <a:schemeClr val="tx1">
                    <a:lumMod val="75000"/>
                  </a:schemeClr>
                </a:solidFill>
                <a:latin typeface="Arial" charset="0"/>
                <a:cs typeface="+mn-cs"/>
              </a:rPr>
              <a:t>tầng</a:t>
            </a:r>
            <a:r>
              <a:rPr lang="en-US" sz="2400" b="1" i="1" dirty="0">
                <a:solidFill>
                  <a:schemeClr val="tx1">
                    <a:lumMod val="75000"/>
                  </a:schemeClr>
                </a:solidFill>
                <a:latin typeface="Arial" charset="0"/>
                <a:cs typeface="+mn-cs"/>
              </a:rPr>
              <a:t> </a:t>
            </a:r>
            <a:r>
              <a:rPr lang="en-US" sz="2400" i="1" dirty="0" err="1">
                <a:latin typeface="Arial" charset="0"/>
                <a:cs typeface="+mn-cs"/>
              </a:rPr>
              <a:t>công</a:t>
            </a:r>
            <a:r>
              <a:rPr lang="en-US" sz="2400" i="1" dirty="0">
                <a:latin typeface="Arial" charset="0"/>
                <a:cs typeface="+mn-cs"/>
              </a:rPr>
              <a:t> </a:t>
            </a:r>
            <a:r>
              <a:rPr lang="en-US" sz="2400" i="1" dirty="0" err="1">
                <a:latin typeface="Arial" charset="0"/>
                <a:cs typeface="+mn-cs"/>
              </a:rPr>
              <a:t>nghệ</a:t>
            </a:r>
            <a:r>
              <a:rPr lang="en-US" sz="2400" i="1" dirty="0">
                <a:latin typeface="Arial" charset="0"/>
                <a:cs typeface="+mn-cs"/>
              </a:rPr>
              <a:t> </a:t>
            </a:r>
            <a:r>
              <a:rPr lang="en-US" sz="2400" i="1" dirty="0" err="1">
                <a:latin typeface="Arial" charset="0"/>
                <a:cs typeface="+mn-cs"/>
              </a:rPr>
              <a:t>kỹ</a:t>
            </a:r>
            <a:r>
              <a:rPr lang="en-US" sz="2400" i="1" dirty="0">
                <a:latin typeface="Arial" charset="0"/>
                <a:cs typeface="+mn-cs"/>
              </a:rPr>
              <a:t> </a:t>
            </a:r>
            <a:r>
              <a:rPr lang="en-US" sz="2400" i="1" dirty="0" err="1">
                <a:latin typeface="Arial" charset="0"/>
                <a:cs typeface="+mn-cs"/>
              </a:rPr>
              <a:t>thuật</a:t>
            </a:r>
            <a:r>
              <a:rPr lang="en-US" sz="2400" i="1" dirty="0">
                <a:latin typeface="Arial" charset="0"/>
                <a:cs typeface="+mn-cs"/>
              </a:rPr>
              <a:t> </a:t>
            </a:r>
            <a:r>
              <a:rPr lang="en-US" sz="2400" i="1" dirty="0" err="1">
                <a:latin typeface="Arial" charset="0"/>
                <a:cs typeface="+mn-cs"/>
              </a:rPr>
              <a:t>không</a:t>
            </a:r>
            <a:r>
              <a:rPr lang="en-US" sz="2400" i="1" dirty="0">
                <a:latin typeface="Arial" charset="0"/>
                <a:cs typeface="+mn-cs"/>
              </a:rPr>
              <a:t> </a:t>
            </a:r>
            <a:r>
              <a:rPr lang="en-US" sz="2400" i="1" dirty="0" err="1">
                <a:latin typeface="Arial" charset="0"/>
                <a:cs typeface="+mn-cs"/>
              </a:rPr>
              <a:t>gian</a:t>
            </a:r>
            <a:r>
              <a:rPr lang="en-US" sz="2400" i="1" dirty="0">
                <a:latin typeface="Arial" charset="0"/>
                <a:cs typeface="+mn-cs"/>
              </a:rPr>
              <a:t> </a:t>
            </a:r>
            <a:r>
              <a:rPr lang="en-US" sz="2400" i="1" dirty="0" err="1">
                <a:latin typeface="Arial" charset="0"/>
                <a:cs typeface="+mn-cs"/>
              </a:rPr>
              <a:t>mạng</a:t>
            </a:r>
            <a:r>
              <a:rPr lang="en-US" sz="2400" i="1" dirty="0">
                <a:latin typeface="Arial" charset="0"/>
                <a:cs typeface="+mn-cs"/>
              </a:rPr>
              <a:t> </a:t>
            </a:r>
            <a:r>
              <a:rPr lang="en-US" sz="2400" i="1" dirty="0" err="1">
                <a:latin typeface="Arial" charset="0"/>
                <a:cs typeface="+mn-cs"/>
              </a:rPr>
              <a:t>phần</a:t>
            </a:r>
            <a:r>
              <a:rPr lang="en-US" sz="2400" i="1" dirty="0">
                <a:latin typeface="Arial" charset="0"/>
                <a:cs typeface="+mn-cs"/>
              </a:rPr>
              <a:t> </a:t>
            </a:r>
            <a:r>
              <a:rPr lang="en-US" sz="2400" i="1" dirty="0" err="1">
                <a:latin typeface="Arial" charset="0"/>
                <a:cs typeface="+mn-cs"/>
              </a:rPr>
              <a:t>lớn</a:t>
            </a:r>
            <a:r>
              <a:rPr lang="en-US" sz="2400" i="1" dirty="0">
                <a:latin typeface="Arial" charset="0"/>
                <a:cs typeface="+mn-cs"/>
              </a:rPr>
              <a:t> </a:t>
            </a:r>
            <a:r>
              <a:rPr lang="en-US" sz="2400" i="1" dirty="0" err="1">
                <a:latin typeface="Arial" charset="0"/>
                <a:cs typeface="+mn-cs"/>
              </a:rPr>
              <a:t>lệ</a:t>
            </a:r>
            <a:r>
              <a:rPr lang="en-US" sz="2400" i="1" dirty="0">
                <a:latin typeface="Arial" charset="0"/>
                <a:cs typeface="+mn-cs"/>
              </a:rPr>
              <a:t> </a:t>
            </a:r>
            <a:r>
              <a:rPr lang="en-US" sz="2400" i="1" dirty="0" err="1">
                <a:latin typeface="Arial" charset="0"/>
                <a:cs typeface="+mn-cs"/>
              </a:rPr>
              <a:t>thuộc</a:t>
            </a:r>
            <a:r>
              <a:rPr lang="en-US" sz="2400" i="1" dirty="0">
                <a:latin typeface="Arial" charset="0"/>
                <a:cs typeface="+mn-cs"/>
              </a:rPr>
              <a:t> </a:t>
            </a:r>
            <a:r>
              <a:rPr lang="en-US" sz="2400" i="1" dirty="0" err="1">
                <a:latin typeface="Arial" charset="0"/>
                <a:cs typeface="+mn-cs"/>
              </a:rPr>
              <a:t>nước</a:t>
            </a:r>
            <a:r>
              <a:rPr lang="en-US" sz="2400" i="1" dirty="0">
                <a:latin typeface="Arial" charset="0"/>
                <a:cs typeface="+mn-cs"/>
              </a:rPr>
              <a:t> </a:t>
            </a:r>
            <a:r>
              <a:rPr lang="en-US" sz="2400" i="1" dirty="0" err="1">
                <a:latin typeface="Arial" charset="0"/>
                <a:cs typeface="+mn-cs"/>
              </a:rPr>
              <a:t>ngoài</a:t>
            </a:r>
            <a:r>
              <a:rPr lang="en-US" sz="2400" i="1" dirty="0">
                <a:latin typeface="Arial" charset="0"/>
                <a:cs typeface="+mn-cs"/>
              </a:rPr>
              <a:t> (</a:t>
            </a:r>
            <a:r>
              <a:rPr lang="en-US" sz="2400" i="1" dirty="0" err="1">
                <a:latin typeface="Arial" charset="0"/>
                <a:cs typeface="+mn-cs"/>
              </a:rPr>
              <a:t>mối</a:t>
            </a:r>
            <a:r>
              <a:rPr lang="en-US" sz="2400" i="1" dirty="0">
                <a:latin typeface="Arial" charset="0"/>
                <a:cs typeface="+mn-cs"/>
              </a:rPr>
              <a:t> </a:t>
            </a:r>
            <a:r>
              <a:rPr lang="en-US" sz="2400" i="1" dirty="0" err="1">
                <a:latin typeface="Arial" charset="0"/>
                <a:cs typeface="+mn-cs"/>
              </a:rPr>
              <a:t>đe</a:t>
            </a:r>
            <a:r>
              <a:rPr lang="en-US" sz="2400" i="1" dirty="0">
                <a:latin typeface="Arial" charset="0"/>
                <a:cs typeface="+mn-cs"/>
              </a:rPr>
              <a:t> </a:t>
            </a:r>
            <a:r>
              <a:rPr lang="en-US" sz="2400" i="1" dirty="0" err="1">
                <a:latin typeface="Arial" charset="0"/>
                <a:cs typeface="+mn-cs"/>
              </a:rPr>
              <a:t>dọa</a:t>
            </a:r>
            <a:r>
              <a:rPr lang="en-US" sz="2400" i="1" dirty="0">
                <a:latin typeface="Arial" charset="0"/>
                <a:cs typeface="+mn-cs"/>
              </a:rPr>
              <a:t> an </a:t>
            </a:r>
            <a:r>
              <a:rPr lang="en-US" sz="2400" i="1" dirty="0" err="1">
                <a:latin typeface="Arial" charset="0"/>
                <a:cs typeface="+mn-cs"/>
              </a:rPr>
              <a:t>ninh</a:t>
            </a:r>
            <a:r>
              <a:rPr lang="en-US" sz="2400" i="1" dirty="0">
                <a:latin typeface="Arial" charset="0"/>
                <a:cs typeface="+mn-cs"/>
              </a:rPr>
              <a:t> </a:t>
            </a:r>
            <a:r>
              <a:rPr lang="en-US" sz="2400" i="1" dirty="0" err="1">
                <a:latin typeface="Arial" charset="0"/>
                <a:cs typeface="+mn-cs"/>
              </a:rPr>
              <a:t>nếu</a:t>
            </a:r>
            <a:r>
              <a:rPr lang="en-US" sz="2400" i="1" dirty="0">
                <a:latin typeface="Arial" charset="0"/>
                <a:cs typeface="+mn-cs"/>
              </a:rPr>
              <a:t> </a:t>
            </a:r>
            <a:r>
              <a:rPr lang="en-US" sz="2400" i="1" dirty="0" err="1">
                <a:latin typeface="Arial" charset="0"/>
                <a:cs typeface="+mn-cs"/>
              </a:rPr>
              <a:t>xảy</a:t>
            </a:r>
            <a:r>
              <a:rPr lang="en-US" sz="2400" i="1" dirty="0">
                <a:latin typeface="Arial" charset="0"/>
                <a:cs typeface="+mn-cs"/>
              </a:rPr>
              <a:t> </a:t>
            </a:r>
            <a:r>
              <a:rPr lang="en-US" sz="2400" i="1" dirty="0" err="1">
                <a:latin typeface="Arial" charset="0"/>
                <a:cs typeface="+mn-cs"/>
              </a:rPr>
              <a:t>ra</a:t>
            </a:r>
            <a:r>
              <a:rPr lang="en-US" sz="2400" i="1" dirty="0">
                <a:latin typeface="Arial" charset="0"/>
                <a:cs typeface="+mn-cs"/>
              </a:rPr>
              <a:t> </a:t>
            </a:r>
            <a:r>
              <a:rPr lang="en-US" sz="2400" i="1" dirty="0" err="1">
                <a:latin typeface="Arial" charset="0"/>
                <a:cs typeface="+mn-cs"/>
              </a:rPr>
              <a:t>xung</a:t>
            </a:r>
            <a:r>
              <a:rPr lang="en-US" sz="2400" i="1" dirty="0">
                <a:latin typeface="Arial" charset="0"/>
                <a:cs typeface="+mn-cs"/>
              </a:rPr>
              <a:t> </a:t>
            </a:r>
            <a:r>
              <a:rPr lang="en-US" sz="2400" i="1" dirty="0" err="1">
                <a:latin typeface="Arial" charset="0"/>
                <a:cs typeface="+mn-cs"/>
              </a:rPr>
              <a:t>đột</a:t>
            </a:r>
            <a:r>
              <a:rPr lang="en-US" sz="2400" i="1" dirty="0">
                <a:latin typeface="Arial" charset="0"/>
                <a:cs typeface="+mn-cs"/>
              </a:rPr>
              <a:t>)</a:t>
            </a:r>
          </a:p>
          <a:p>
            <a:pPr algn="just">
              <a:defRPr/>
            </a:pPr>
            <a:r>
              <a:rPr lang="en-US" sz="2400" b="1" i="1" dirty="0" err="1">
                <a:solidFill>
                  <a:schemeClr val="tx1">
                    <a:lumMod val="75000"/>
                  </a:schemeClr>
                </a:solidFill>
                <a:latin typeface="Arial" charset="0"/>
                <a:cs typeface="+mn-cs"/>
              </a:rPr>
              <a:t>Một</a:t>
            </a:r>
            <a:r>
              <a:rPr lang="en-US" sz="2400" b="1" i="1" dirty="0">
                <a:solidFill>
                  <a:schemeClr val="tx1">
                    <a:lumMod val="75000"/>
                  </a:schemeClr>
                </a:solidFill>
                <a:latin typeface="Arial" charset="0"/>
                <a:cs typeface="+mn-cs"/>
              </a:rPr>
              <a:t> </a:t>
            </a:r>
            <a:r>
              <a:rPr lang="en-US" sz="2400" b="1" i="1" dirty="0" err="1">
                <a:solidFill>
                  <a:schemeClr val="tx1">
                    <a:lumMod val="75000"/>
                  </a:schemeClr>
                </a:solidFill>
                <a:latin typeface="Arial" charset="0"/>
                <a:cs typeface="+mn-cs"/>
              </a:rPr>
              <a:t>ngày</a:t>
            </a:r>
            <a:r>
              <a:rPr lang="en-US" sz="2400" b="1" i="1" dirty="0">
                <a:solidFill>
                  <a:schemeClr val="tx1">
                    <a:lumMod val="75000"/>
                  </a:schemeClr>
                </a:solidFill>
                <a:latin typeface="Arial" charset="0"/>
                <a:cs typeface="+mn-cs"/>
              </a:rPr>
              <a:t> </a:t>
            </a:r>
            <a:r>
              <a:rPr lang="en-US" sz="2400" b="1" i="1" dirty="0" err="1">
                <a:solidFill>
                  <a:schemeClr val="tx1">
                    <a:lumMod val="75000"/>
                  </a:schemeClr>
                </a:solidFill>
                <a:latin typeface="Arial" charset="0"/>
                <a:cs typeface="+mn-cs"/>
              </a:rPr>
              <a:t>không</a:t>
            </a:r>
            <a:r>
              <a:rPr lang="en-US" sz="2400" b="1" i="1" dirty="0">
                <a:solidFill>
                  <a:schemeClr val="tx1">
                    <a:lumMod val="75000"/>
                  </a:schemeClr>
                </a:solidFill>
                <a:latin typeface="Arial" charset="0"/>
                <a:cs typeface="+mn-cs"/>
              </a:rPr>
              <a:t> </a:t>
            </a:r>
            <a:r>
              <a:rPr lang="en-US" sz="2400" b="1" i="1" dirty="0" err="1">
                <a:solidFill>
                  <a:schemeClr val="tx1">
                    <a:lumMod val="75000"/>
                  </a:schemeClr>
                </a:solidFill>
                <a:latin typeface="Arial" charset="0"/>
                <a:cs typeface="+mn-cs"/>
              </a:rPr>
              <a:t>có</a:t>
            </a:r>
            <a:r>
              <a:rPr lang="en-US" sz="2400" b="1" i="1" dirty="0">
                <a:solidFill>
                  <a:schemeClr val="tx1">
                    <a:lumMod val="75000"/>
                  </a:schemeClr>
                </a:solidFill>
                <a:latin typeface="Arial" charset="0"/>
                <a:cs typeface="+mn-cs"/>
              </a:rPr>
              <a:t> internet:</a:t>
            </a:r>
          </a:p>
          <a:p>
            <a:pPr marL="342900" indent="-342900" algn="just">
              <a:buFontTx/>
              <a:buChar char="-"/>
              <a:defRPr/>
            </a:pPr>
            <a:r>
              <a:rPr lang="en-US" sz="2400" i="1" dirty="0" err="1">
                <a:latin typeface="Arial" charset="0"/>
                <a:cs typeface="+mn-cs"/>
              </a:rPr>
              <a:t>Có</a:t>
            </a:r>
            <a:r>
              <a:rPr lang="en-US" sz="2400" i="1" dirty="0">
                <a:latin typeface="Arial" charset="0"/>
                <a:cs typeface="+mn-cs"/>
              </a:rPr>
              <a:t> 294 </a:t>
            </a:r>
            <a:r>
              <a:rPr lang="en-US" sz="2400" i="1" dirty="0" err="1">
                <a:latin typeface="Arial" charset="0"/>
                <a:cs typeface="+mn-cs"/>
              </a:rPr>
              <a:t>tỷ</a:t>
            </a:r>
            <a:r>
              <a:rPr lang="en-US" sz="2400" i="1" dirty="0">
                <a:latin typeface="Arial" charset="0"/>
                <a:cs typeface="+mn-cs"/>
              </a:rPr>
              <a:t> email </a:t>
            </a:r>
            <a:r>
              <a:rPr lang="en-US" sz="2400" i="1" dirty="0" err="1">
                <a:latin typeface="Arial" charset="0"/>
                <a:cs typeface="+mn-cs"/>
              </a:rPr>
              <a:t>được</a:t>
            </a:r>
            <a:r>
              <a:rPr lang="en-US" sz="2400" i="1" dirty="0">
                <a:latin typeface="Arial" charset="0"/>
                <a:cs typeface="+mn-cs"/>
              </a:rPr>
              <a:t> </a:t>
            </a:r>
            <a:r>
              <a:rPr lang="en-US" sz="2400" i="1" dirty="0" err="1">
                <a:latin typeface="Arial" charset="0"/>
                <a:cs typeface="+mn-cs"/>
              </a:rPr>
              <a:t>gửi</a:t>
            </a:r>
            <a:r>
              <a:rPr lang="en-US" sz="2400" i="1" dirty="0">
                <a:latin typeface="Arial" charset="0"/>
                <a:cs typeface="+mn-cs"/>
              </a:rPr>
              <a:t>, </a:t>
            </a:r>
            <a:r>
              <a:rPr lang="en-US" sz="2400" i="1" dirty="0" err="1">
                <a:latin typeface="Arial" charset="0"/>
                <a:cs typeface="+mn-cs"/>
              </a:rPr>
              <a:t>tương</a:t>
            </a:r>
            <a:r>
              <a:rPr lang="en-US" sz="2400" i="1" dirty="0">
                <a:latin typeface="Arial" charset="0"/>
                <a:cs typeface="+mn-cs"/>
              </a:rPr>
              <a:t> </a:t>
            </a:r>
            <a:r>
              <a:rPr lang="en-US" sz="2400" i="1" dirty="0" err="1">
                <a:latin typeface="Arial" charset="0"/>
                <a:cs typeface="+mn-cs"/>
              </a:rPr>
              <a:t>đương</a:t>
            </a:r>
            <a:r>
              <a:rPr lang="en-US" sz="2400" i="1" dirty="0">
                <a:latin typeface="Arial" charset="0"/>
                <a:cs typeface="+mn-cs"/>
              </a:rPr>
              <a:t> 2,8 </a:t>
            </a:r>
            <a:r>
              <a:rPr lang="en-US" sz="2400" i="1" dirty="0" err="1">
                <a:latin typeface="Arial" charset="0"/>
                <a:cs typeface="+mn-cs"/>
              </a:rPr>
              <a:t>triệu</a:t>
            </a:r>
            <a:r>
              <a:rPr lang="en-US" sz="2400" i="1" dirty="0">
                <a:latin typeface="Arial" charset="0"/>
                <a:cs typeface="+mn-cs"/>
              </a:rPr>
              <a:t> email </a:t>
            </a:r>
            <a:r>
              <a:rPr lang="en-US" sz="2400" i="1" dirty="0" err="1">
                <a:latin typeface="Arial" charset="0"/>
                <a:cs typeface="+mn-cs"/>
              </a:rPr>
              <a:t>gửi</a:t>
            </a:r>
            <a:r>
              <a:rPr lang="en-US" sz="2400" i="1" dirty="0">
                <a:latin typeface="Arial" charset="0"/>
                <a:cs typeface="+mn-cs"/>
              </a:rPr>
              <a:t> </a:t>
            </a:r>
            <a:r>
              <a:rPr lang="en-US" sz="2400" i="1" dirty="0" err="1">
                <a:latin typeface="Arial" charset="0"/>
                <a:cs typeface="+mn-cs"/>
              </a:rPr>
              <a:t>đi</a:t>
            </a:r>
            <a:r>
              <a:rPr lang="en-US" sz="2400" i="1" dirty="0">
                <a:latin typeface="Arial" charset="0"/>
                <a:cs typeface="+mn-cs"/>
              </a:rPr>
              <a:t> </a:t>
            </a:r>
            <a:r>
              <a:rPr lang="en-US" sz="2400" i="1" dirty="0" err="1">
                <a:latin typeface="Arial" charset="0"/>
                <a:cs typeface="+mn-cs"/>
              </a:rPr>
              <a:t>mỗi</a:t>
            </a:r>
            <a:r>
              <a:rPr lang="en-US" sz="2400" i="1" dirty="0">
                <a:latin typeface="Arial" charset="0"/>
                <a:cs typeface="+mn-cs"/>
              </a:rPr>
              <a:t> </a:t>
            </a:r>
            <a:r>
              <a:rPr lang="en-US" sz="2400" i="1" dirty="0" err="1">
                <a:latin typeface="Arial" charset="0"/>
                <a:cs typeface="+mn-cs"/>
              </a:rPr>
              <a:t>giây</a:t>
            </a:r>
            <a:r>
              <a:rPr lang="en-US" sz="2400" i="1" dirty="0">
                <a:latin typeface="Arial" charset="0"/>
                <a:cs typeface="+mn-cs"/>
              </a:rPr>
              <a:t> </a:t>
            </a:r>
            <a:r>
              <a:rPr lang="en-US" sz="2400" i="1" dirty="0" err="1">
                <a:latin typeface="Arial" charset="0"/>
                <a:cs typeface="+mn-cs"/>
              </a:rPr>
              <a:t>và</a:t>
            </a:r>
            <a:r>
              <a:rPr lang="en-US" sz="2400" i="1" dirty="0">
                <a:latin typeface="Arial" charset="0"/>
                <a:cs typeface="+mn-cs"/>
              </a:rPr>
              <a:t> 90.000 </a:t>
            </a:r>
            <a:r>
              <a:rPr lang="en-US" sz="2400" i="1" dirty="0" err="1">
                <a:latin typeface="Arial" charset="0"/>
                <a:cs typeface="+mn-cs"/>
              </a:rPr>
              <a:t>tỷ</a:t>
            </a:r>
            <a:r>
              <a:rPr lang="en-US" sz="2400" i="1" dirty="0">
                <a:latin typeface="Arial" charset="0"/>
                <a:cs typeface="+mn-cs"/>
              </a:rPr>
              <a:t> email </a:t>
            </a:r>
            <a:r>
              <a:rPr lang="en-US" sz="2400" i="1" dirty="0" err="1">
                <a:latin typeface="Arial" charset="0"/>
                <a:cs typeface="+mn-cs"/>
              </a:rPr>
              <a:t>được</a:t>
            </a:r>
            <a:r>
              <a:rPr lang="en-US" sz="2400" i="1" dirty="0">
                <a:latin typeface="Arial" charset="0"/>
                <a:cs typeface="+mn-cs"/>
              </a:rPr>
              <a:t> </a:t>
            </a:r>
            <a:r>
              <a:rPr lang="en-US" sz="2400" i="1" dirty="0" err="1">
                <a:latin typeface="Arial" charset="0"/>
                <a:cs typeface="+mn-cs"/>
              </a:rPr>
              <a:t>gửi</a:t>
            </a:r>
            <a:r>
              <a:rPr lang="en-US" sz="2400" i="1" dirty="0">
                <a:latin typeface="Arial" charset="0"/>
                <a:cs typeface="+mn-cs"/>
              </a:rPr>
              <a:t> </a:t>
            </a:r>
            <a:r>
              <a:rPr lang="en-US" sz="2400" i="1" dirty="0" err="1">
                <a:latin typeface="Arial" charset="0"/>
                <a:cs typeface="+mn-cs"/>
              </a:rPr>
              <a:t>mỗi</a:t>
            </a:r>
            <a:r>
              <a:rPr lang="en-US" sz="2400" i="1" dirty="0">
                <a:latin typeface="Arial" charset="0"/>
                <a:cs typeface="+mn-cs"/>
              </a:rPr>
              <a:t> </a:t>
            </a:r>
            <a:r>
              <a:rPr lang="en-US" sz="2400" i="1" dirty="0" err="1">
                <a:latin typeface="Arial" charset="0"/>
                <a:cs typeface="+mn-cs"/>
              </a:rPr>
              <a:t>năm</a:t>
            </a:r>
            <a:r>
              <a:rPr lang="en-US" sz="2400" i="1" dirty="0">
                <a:latin typeface="Arial" charset="0"/>
                <a:cs typeface="+mn-cs"/>
              </a:rPr>
              <a:t>.</a:t>
            </a:r>
          </a:p>
          <a:p>
            <a:pPr marL="342900" indent="-342900" algn="just">
              <a:buFontTx/>
              <a:buChar char="-"/>
              <a:defRPr/>
            </a:pPr>
            <a:r>
              <a:rPr lang="en-US" sz="2400" i="1" dirty="0" err="1">
                <a:latin typeface="Arial" charset="0"/>
                <a:cs typeface="+mn-cs"/>
              </a:rPr>
              <a:t>Thảm</a:t>
            </a:r>
            <a:r>
              <a:rPr lang="en-US" sz="2400" i="1" dirty="0">
                <a:latin typeface="Arial" charset="0"/>
                <a:cs typeface="+mn-cs"/>
              </a:rPr>
              <a:t> </a:t>
            </a:r>
            <a:r>
              <a:rPr lang="en-US" sz="2400" i="1" dirty="0" err="1">
                <a:latin typeface="Arial" charset="0"/>
                <a:cs typeface="+mn-cs"/>
              </a:rPr>
              <a:t>họa</a:t>
            </a:r>
            <a:r>
              <a:rPr lang="en-US" sz="2400" i="1" dirty="0">
                <a:latin typeface="Arial" charset="0"/>
                <a:cs typeface="+mn-cs"/>
              </a:rPr>
              <a:t> </a:t>
            </a:r>
            <a:r>
              <a:rPr lang="en-US" sz="2400" i="1" dirty="0" err="1">
                <a:latin typeface="Arial" charset="0"/>
                <a:cs typeface="+mn-cs"/>
              </a:rPr>
              <a:t>kinh</a:t>
            </a:r>
            <a:r>
              <a:rPr lang="en-US" sz="2400" i="1" dirty="0">
                <a:latin typeface="Arial" charset="0"/>
                <a:cs typeface="+mn-cs"/>
              </a:rPr>
              <a:t> </a:t>
            </a:r>
            <a:r>
              <a:rPr lang="en-US" sz="2400" i="1" dirty="0" err="1">
                <a:latin typeface="Arial" charset="0"/>
                <a:cs typeface="+mn-cs"/>
              </a:rPr>
              <a:t>tế</a:t>
            </a:r>
            <a:r>
              <a:rPr lang="en-US" sz="2400" i="1" dirty="0">
                <a:latin typeface="Arial" charset="0"/>
                <a:cs typeface="+mn-cs"/>
              </a:rPr>
              <a:t> </a:t>
            </a:r>
            <a:r>
              <a:rPr lang="en-US" sz="2400" i="1" dirty="0" err="1">
                <a:latin typeface="Arial" charset="0"/>
                <a:cs typeface="+mn-cs"/>
              </a:rPr>
              <a:t>xảy</a:t>
            </a:r>
            <a:r>
              <a:rPr lang="en-US" sz="2400" i="1" dirty="0">
                <a:latin typeface="Arial" charset="0"/>
                <a:cs typeface="+mn-cs"/>
              </a:rPr>
              <a:t> </a:t>
            </a:r>
            <a:r>
              <a:rPr lang="en-US" sz="2400" i="1" dirty="0" err="1">
                <a:latin typeface="Arial" charset="0"/>
                <a:cs typeface="+mn-cs"/>
              </a:rPr>
              <a:t>ra</a:t>
            </a:r>
            <a:endParaRPr lang="en-US" sz="2400" i="1" dirty="0">
              <a:latin typeface="Arial" charset="0"/>
              <a:cs typeface="+mn-cs"/>
            </a:endParaRPr>
          </a:p>
          <a:p>
            <a:pPr marL="342900" indent="-342900" algn="just">
              <a:buFontTx/>
              <a:buChar char="-"/>
              <a:defRPr/>
            </a:pPr>
            <a:r>
              <a:rPr lang="en-US" sz="2400" i="1" dirty="0" err="1">
                <a:latin typeface="Arial" charset="0"/>
                <a:cs typeface="+mn-cs"/>
              </a:rPr>
              <a:t>Hàng</a:t>
            </a:r>
            <a:r>
              <a:rPr lang="en-US" sz="2400" i="1" dirty="0">
                <a:latin typeface="Arial" charset="0"/>
                <a:cs typeface="+mn-cs"/>
              </a:rPr>
              <a:t> </a:t>
            </a:r>
            <a:r>
              <a:rPr lang="en-US" sz="2400" i="1" dirty="0" err="1">
                <a:latin typeface="Arial" charset="0"/>
                <a:cs typeface="+mn-cs"/>
              </a:rPr>
              <a:t>nghìn</a:t>
            </a:r>
            <a:r>
              <a:rPr lang="en-US" sz="2400" i="1" dirty="0">
                <a:latin typeface="Arial" charset="0"/>
                <a:cs typeface="+mn-cs"/>
              </a:rPr>
              <a:t> </a:t>
            </a:r>
            <a:r>
              <a:rPr lang="en-US" sz="2400" i="1" dirty="0" err="1">
                <a:latin typeface="Arial" charset="0"/>
                <a:cs typeface="+mn-cs"/>
              </a:rPr>
              <a:t>người</a:t>
            </a:r>
            <a:r>
              <a:rPr lang="en-US" sz="2400" i="1" dirty="0">
                <a:latin typeface="Arial" charset="0"/>
                <a:cs typeface="+mn-cs"/>
              </a:rPr>
              <a:t> </a:t>
            </a:r>
            <a:r>
              <a:rPr lang="en-US" sz="2400" i="1" dirty="0" err="1">
                <a:latin typeface="Arial" charset="0"/>
                <a:cs typeface="+mn-cs"/>
              </a:rPr>
              <a:t>mất</a:t>
            </a:r>
            <a:r>
              <a:rPr lang="en-US" sz="2400" i="1" dirty="0">
                <a:latin typeface="Arial" charset="0"/>
                <a:cs typeface="+mn-cs"/>
              </a:rPr>
              <a:t> </a:t>
            </a:r>
            <a:r>
              <a:rPr lang="en-US" sz="2400" i="1" dirty="0" err="1">
                <a:latin typeface="Arial" charset="0"/>
                <a:cs typeface="+mn-cs"/>
              </a:rPr>
              <a:t>việc</a:t>
            </a:r>
            <a:endParaRPr lang="en-US" sz="2400" i="1" dirty="0">
              <a:latin typeface="Arial" charset="0"/>
              <a:cs typeface="+mn-cs"/>
            </a:endParaRPr>
          </a:p>
          <a:p>
            <a:pPr marL="342900" indent="-342900" algn="just">
              <a:buFontTx/>
              <a:buChar char="-"/>
              <a:defRPr/>
            </a:pPr>
            <a:r>
              <a:rPr lang="en-US" sz="2400" i="1" dirty="0" err="1">
                <a:latin typeface="Arial" charset="0"/>
                <a:cs typeface="+mn-cs"/>
              </a:rPr>
              <a:t>Cập</a:t>
            </a:r>
            <a:r>
              <a:rPr lang="en-US" sz="2400" i="1" dirty="0">
                <a:latin typeface="Arial" charset="0"/>
                <a:cs typeface="+mn-cs"/>
              </a:rPr>
              <a:t> </a:t>
            </a:r>
            <a:r>
              <a:rPr lang="en-US" sz="2400" i="1" dirty="0" err="1">
                <a:latin typeface="Arial" charset="0"/>
                <a:cs typeface="+mn-cs"/>
              </a:rPr>
              <a:t>nhật</a:t>
            </a:r>
            <a:r>
              <a:rPr lang="en-US" sz="2400" i="1" dirty="0">
                <a:latin typeface="Arial" charset="0"/>
                <a:cs typeface="+mn-cs"/>
              </a:rPr>
              <a:t> </a:t>
            </a:r>
            <a:r>
              <a:rPr lang="en-US" sz="2400" i="1" dirty="0" err="1">
                <a:latin typeface="Arial" charset="0"/>
                <a:cs typeface="+mn-cs"/>
              </a:rPr>
              <a:t>thông</a:t>
            </a:r>
            <a:r>
              <a:rPr lang="en-US" sz="2400" i="1" dirty="0">
                <a:latin typeface="Arial" charset="0"/>
                <a:cs typeface="+mn-cs"/>
              </a:rPr>
              <a:t> tin: </a:t>
            </a:r>
            <a:r>
              <a:rPr lang="en-US" sz="2400" i="1" dirty="0" err="1">
                <a:latin typeface="Arial" charset="0"/>
                <a:cs typeface="+mn-cs"/>
              </a:rPr>
              <a:t>Rùa</a:t>
            </a:r>
            <a:r>
              <a:rPr lang="en-US" sz="2400" i="1" dirty="0">
                <a:latin typeface="Arial" charset="0"/>
                <a:cs typeface="+mn-cs"/>
              </a:rPr>
              <a:t> </a:t>
            </a:r>
            <a:r>
              <a:rPr lang="en-US" sz="2400" i="1" dirty="0" err="1">
                <a:latin typeface="Arial" charset="0"/>
                <a:cs typeface="+mn-cs"/>
              </a:rPr>
              <a:t>bò</a:t>
            </a:r>
            <a:endParaRPr lang="en-US" sz="2400" i="1" dirty="0">
              <a:latin typeface="Arial" charset="0"/>
              <a:cs typeface="+mn-cs"/>
            </a:endParaRPr>
          </a:p>
          <a:p>
            <a:pPr marL="342900" indent="-342900" algn="just">
              <a:buFontTx/>
              <a:buChar char="-"/>
              <a:defRPr/>
            </a:pPr>
            <a:r>
              <a:rPr lang="en-US" sz="2400" i="1" dirty="0" err="1">
                <a:latin typeface="Arial" charset="0"/>
                <a:cs typeface="+mn-cs"/>
              </a:rPr>
              <a:t>Không</a:t>
            </a:r>
            <a:r>
              <a:rPr lang="en-US" sz="2400" i="1" dirty="0">
                <a:latin typeface="Arial" charset="0"/>
                <a:cs typeface="+mn-cs"/>
              </a:rPr>
              <a:t> SMS, </a:t>
            </a:r>
            <a:r>
              <a:rPr lang="en-US" sz="2400" i="1" dirty="0" err="1">
                <a:latin typeface="Arial" charset="0"/>
                <a:cs typeface="+mn-cs"/>
              </a:rPr>
              <a:t>điện</a:t>
            </a:r>
            <a:r>
              <a:rPr lang="en-US" sz="2400" i="1" dirty="0">
                <a:latin typeface="Arial" charset="0"/>
                <a:cs typeface="+mn-cs"/>
              </a:rPr>
              <a:t> </a:t>
            </a:r>
            <a:r>
              <a:rPr lang="en-US" sz="2400" i="1" dirty="0" err="1">
                <a:latin typeface="Arial" charset="0"/>
                <a:cs typeface="+mn-cs"/>
              </a:rPr>
              <a:t>thoại</a:t>
            </a:r>
            <a:r>
              <a:rPr lang="en-US" sz="2400" i="1" dirty="0">
                <a:latin typeface="Arial" charset="0"/>
                <a:cs typeface="+mn-cs"/>
              </a:rPr>
              <a:t>….</a:t>
            </a:r>
          </a:p>
          <a:p>
            <a:pPr algn="just">
              <a:defRPr/>
            </a:pPr>
            <a:endParaRPr lang="en-US" sz="2400" dirty="0">
              <a:latin typeface="Arial" charset="0"/>
              <a:cs typeface="+mn-cs"/>
            </a:endParaRPr>
          </a:p>
          <a:p>
            <a:pPr algn="just">
              <a:defRPr/>
            </a:pPr>
            <a:r>
              <a:rPr lang="en-US" sz="2400" dirty="0">
                <a:latin typeface="Arial" charset="0"/>
                <a:cs typeface="+mn-cs"/>
              </a:rPr>
              <a:t>        </a:t>
            </a:r>
          </a:p>
          <a:p>
            <a:pPr algn="just">
              <a:defRPr/>
            </a:pPr>
            <a:r>
              <a:rPr lang="en-US" sz="2400" b="1" dirty="0">
                <a:latin typeface="Arial" charset="0"/>
                <a:cs typeface="+mn-cs"/>
              </a:rPr>
              <a:t>        </a:t>
            </a:r>
            <a:endParaRPr lang="en-US" sz="2400" dirty="0">
              <a:latin typeface="Arial" charset="0"/>
              <a:cs typeface="+mn-cs"/>
            </a:endParaRPr>
          </a:p>
          <a:p>
            <a:pPr marL="285750" indent="-285750" algn="just">
              <a:buFontTx/>
              <a:buChar char="-"/>
              <a:defRPr/>
            </a:pPr>
            <a:endParaRPr lang="en-US" sz="2400" b="1" dirty="0">
              <a:latin typeface="Arial" charset="0"/>
              <a:cs typeface="+mn-cs"/>
            </a:endParaRPr>
          </a:p>
        </p:txBody>
      </p:sp>
      <p:sp>
        <p:nvSpPr>
          <p:cNvPr id="23557" name="Rectangle 3"/>
          <p:cNvSpPr>
            <a:spLocks noChangeArrowheads="1"/>
          </p:cNvSpPr>
          <p:nvPr/>
        </p:nvSpPr>
        <p:spPr bwMode="auto">
          <a:xfrm>
            <a:off x="4529138"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
            </a:r>
            <a:br>
              <a:rPr lang="en-US" altLang="en-US"/>
            </a:br>
            <a:endParaRPr lang="en-US" altLang="en-US"/>
          </a:p>
        </p:txBody>
      </p:sp>
      <p:sp>
        <p:nvSpPr>
          <p:cNvPr id="23558" name="Rectangle 4"/>
          <p:cNvSpPr>
            <a:spLocks noChangeArrowheads="1"/>
          </p:cNvSpPr>
          <p:nvPr/>
        </p:nvSpPr>
        <p:spPr bwMode="auto">
          <a:xfrm>
            <a:off x="4529138"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
            </a:r>
            <a:br>
              <a:rPr lang="en-US" altLang="en-US"/>
            </a:br>
            <a:endParaRPr lang="en-US" altLang="en-US"/>
          </a:p>
        </p:txBody>
      </p:sp>
      <p:pic>
        <p:nvPicPr>
          <p:cNvPr id="23559" name="Picture 2" descr="C:\Users\Administrator\Desktop\Luat an ninh mang\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5334000"/>
            <a:ext cx="52911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9" descr="C:\Users\Administrator\Desktop\Luat an ninh mang\infographic-dieu-gi-xay-ra-tren-mang-trong-moi-60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960438"/>
            <a:ext cx="5291138"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9B4DC41-09FA-4A1F-BDE2-C9BE0B4A36C1}" type="slidenum">
              <a:rPr lang="en-US" altLang="en-US">
                <a:solidFill>
                  <a:schemeClr val="tx2"/>
                </a:solidFill>
                <a:latin typeface="Verdana" panose="020B0604030504040204" pitchFamily="34" charset="0"/>
              </a:rPr>
              <a:pPr eaLnBrk="1" hangingPunct="1"/>
              <a:t>22</a:t>
            </a:fld>
            <a:endParaRPr lang="en-US" altLang="en-US">
              <a:solidFill>
                <a:schemeClr val="tx2"/>
              </a:solidFill>
              <a:latin typeface="Verdana" panose="020B0604030504040204" pitchFamily="34" charset="0"/>
            </a:endParaRPr>
          </a:p>
        </p:txBody>
      </p:sp>
      <p:sp>
        <p:nvSpPr>
          <p:cNvPr id="24579" name="Text Box 10"/>
          <p:cNvSpPr txBox="1">
            <a:spLocks noChangeArrowheads="1"/>
          </p:cNvSpPr>
          <p:nvPr/>
        </p:nvSpPr>
        <p:spPr bwMode="auto">
          <a:xfrm>
            <a:off x="838200" y="152400"/>
            <a:ext cx="7848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1600" b="1">
                <a:solidFill>
                  <a:schemeClr val="bg1"/>
                </a:solidFill>
              </a:rPr>
              <a:t>PHẦN I. </a:t>
            </a:r>
          </a:p>
          <a:p>
            <a:pPr algn="ctr" eaLnBrk="1" hangingPunct="1"/>
            <a:r>
              <a:rPr lang="en-US" altLang="en-US" sz="1600" b="1">
                <a:solidFill>
                  <a:schemeClr val="bg1"/>
                </a:solidFill>
              </a:rPr>
              <a:t>SỰ CẦN THIẾT BAN HÀNH LUẬT AN NINH MẠNG</a:t>
            </a:r>
          </a:p>
        </p:txBody>
      </p:sp>
      <p:sp>
        <p:nvSpPr>
          <p:cNvPr id="2" name="TextBox 1">
            <a:extLst>
              <a:ext uri="{FF2B5EF4-FFF2-40B4-BE49-F238E27FC236}"/>
            </a:extLst>
          </p:cNvPr>
          <p:cNvSpPr txBox="1"/>
          <p:nvPr/>
        </p:nvSpPr>
        <p:spPr>
          <a:xfrm>
            <a:off x="152400" y="990600"/>
            <a:ext cx="8991600" cy="7110413"/>
          </a:xfrm>
          <a:prstGeom prst="rect">
            <a:avLst/>
          </a:prstGeom>
          <a:noFill/>
        </p:spPr>
        <p:txBody>
          <a:bodyPr>
            <a:spAutoFit/>
          </a:bodyPr>
          <a:lstStyle/>
          <a:p>
            <a:pPr algn="just">
              <a:defRPr/>
            </a:pPr>
            <a:r>
              <a:rPr lang="en-US" sz="2400" b="1" dirty="0">
                <a:solidFill>
                  <a:schemeClr val="tx1">
                    <a:lumMod val="75000"/>
                  </a:schemeClr>
                </a:solidFill>
                <a:latin typeface="Arial" charset="0"/>
                <a:cs typeface="+mn-cs"/>
              </a:rPr>
              <a:t>3) </a:t>
            </a:r>
            <a:r>
              <a:rPr lang="en-US" sz="2400" b="1" dirty="0" err="1">
                <a:solidFill>
                  <a:schemeClr val="tx1">
                    <a:lumMod val="75000"/>
                  </a:schemeClr>
                </a:solidFill>
                <a:latin typeface="Arial" charset="0"/>
                <a:cs typeface="+mn-cs"/>
              </a:rPr>
              <a:t>Công</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tác</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đào</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tạo</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nguồn</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nhân</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lực</a:t>
            </a:r>
            <a:r>
              <a:rPr lang="en-US" sz="2400" b="1" dirty="0">
                <a:latin typeface="Arial" charset="0"/>
                <a:cs typeface="+mn-cs"/>
              </a:rPr>
              <a:t>, </a:t>
            </a:r>
            <a:r>
              <a:rPr lang="en-US" sz="2400" dirty="0" err="1">
                <a:latin typeface="Arial" charset="0"/>
                <a:cs typeface="+mn-cs"/>
              </a:rPr>
              <a:t>chuyên</a:t>
            </a:r>
            <a:r>
              <a:rPr lang="en-US" sz="2400" dirty="0">
                <a:latin typeface="Arial" charset="0"/>
                <a:cs typeface="+mn-cs"/>
              </a:rPr>
              <a:t> </a:t>
            </a:r>
            <a:r>
              <a:rPr lang="en-US" sz="2400" dirty="0" err="1">
                <a:latin typeface="Arial" charset="0"/>
                <a:cs typeface="+mn-cs"/>
              </a:rPr>
              <a:t>gia</a:t>
            </a:r>
            <a:r>
              <a:rPr lang="en-US" sz="2400" dirty="0">
                <a:latin typeface="Arial" charset="0"/>
                <a:cs typeface="+mn-cs"/>
              </a:rPr>
              <a:t> an </a:t>
            </a:r>
            <a:r>
              <a:rPr lang="en-US" sz="2400" dirty="0" err="1">
                <a:latin typeface="Arial" charset="0"/>
                <a:cs typeface="+mn-cs"/>
              </a:rPr>
              <a:t>ninh</a:t>
            </a:r>
            <a:r>
              <a:rPr lang="en-US" sz="2400" dirty="0">
                <a:latin typeface="Arial" charset="0"/>
                <a:cs typeface="+mn-cs"/>
              </a:rPr>
              <a:t> </a:t>
            </a:r>
            <a:r>
              <a:rPr lang="en-US" sz="2400" dirty="0" err="1">
                <a:latin typeface="Arial" charset="0"/>
                <a:cs typeface="+mn-cs"/>
              </a:rPr>
              <a:t>mạng</a:t>
            </a:r>
            <a:r>
              <a:rPr lang="en-US" sz="2400" dirty="0">
                <a:latin typeface="Arial" charset="0"/>
                <a:cs typeface="+mn-cs"/>
              </a:rPr>
              <a:t> </a:t>
            </a:r>
            <a:r>
              <a:rPr lang="en-US" sz="2400" dirty="0" err="1">
                <a:latin typeface="Arial" charset="0"/>
                <a:cs typeface="+mn-cs"/>
              </a:rPr>
              <a:t>chưa</a:t>
            </a:r>
            <a:r>
              <a:rPr lang="en-US" sz="2400" dirty="0">
                <a:latin typeface="Arial" charset="0"/>
                <a:cs typeface="+mn-cs"/>
              </a:rPr>
              <a:t> </a:t>
            </a:r>
            <a:r>
              <a:rPr lang="en-US" sz="2400" dirty="0" err="1">
                <a:latin typeface="Arial" charset="0"/>
                <a:cs typeface="+mn-cs"/>
              </a:rPr>
              <a:t>theo</a:t>
            </a:r>
            <a:r>
              <a:rPr lang="en-US" sz="2400" dirty="0">
                <a:latin typeface="Arial" charset="0"/>
                <a:cs typeface="+mn-cs"/>
              </a:rPr>
              <a:t> </a:t>
            </a:r>
            <a:r>
              <a:rPr lang="en-US" sz="2400" dirty="0" err="1">
                <a:latin typeface="Arial" charset="0"/>
                <a:cs typeface="+mn-cs"/>
              </a:rPr>
              <a:t>kịp</a:t>
            </a:r>
            <a:r>
              <a:rPr lang="en-US" sz="2400" dirty="0">
                <a:latin typeface="Arial" charset="0"/>
                <a:cs typeface="+mn-cs"/>
              </a:rPr>
              <a:t> </a:t>
            </a:r>
            <a:r>
              <a:rPr lang="en-US" sz="2400" dirty="0" err="1">
                <a:latin typeface="Arial" charset="0"/>
                <a:cs typeface="+mn-cs"/>
              </a:rPr>
              <a:t>yêu</a:t>
            </a:r>
            <a:r>
              <a:rPr lang="en-US" sz="2400" dirty="0">
                <a:latin typeface="Arial" charset="0"/>
                <a:cs typeface="+mn-cs"/>
              </a:rPr>
              <a:t> </a:t>
            </a:r>
            <a:r>
              <a:rPr lang="en-US" sz="2400" dirty="0" err="1">
                <a:latin typeface="Arial" charset="0"/>
                <a:cs typeface="+mn-cs"/>
              </a:rPr>
              <a:t>cầu</a:t>
            </a:r>
            <a:r>
              <a:rPr lang="en-US" sz="2400" dirty="0">
                <a:latin typeface="Arial" charset="0"/>
                <a:cs typeface="+mn-cs"/>
              </a:rPr>
              <a:t> </a:t>
            </a:r>
            <a:r>
              <a:rPr lang="en-US" sz="2400" dirty="0" err="1">
                <a:latin typeface="Arial" charset="0"/>
                <a:cs typeface="+mn-cs"/>
              </a:rPr>
              <a:t>về</a:t>
            </a:r>
            <a:r>
              <a:rPr lang="en-US" sz="2400" dirty="0">
                <a:latin typeface="Arial" charset="0"/>
                <a:cs typeface="+mn-cs"/>
              </a:rPr>
              <a:t> </a:t>
            </a:r>
            <a:r>
              <a:rPr lang="en-US" sz="2400" dirty="0" err="1">
                <a:latin typeface="Arial" charset="0"/>
                <a:cs typeface="+mn-cs"/>
              </a:rPr>
              <a:t>số</a:t>
            </a:r>
            <a:r>
              <a:rPr lang="en-US" sz="2400" dirty="0">
                <a:latin typeface="Arial" charset="0"/>
                <a:cs typeface="+mn-cs"/>
              </a:rPr>
              <a:t> </a:t>
            </a:r>
            <a:r>
              <a:rPr lang="en-US" sz="2400" dirty="0" err="1">
                <a:latin typeface="Arial" charset="0"/>
                <a:cs typeface="+mn-cs"/>
              </a:rPr>
              <a:t>lượng</a:t>
            </a:r>
            <a:r>
              <a:rPr lang="en-US" sz="2400" dirty="0">
                <a:latin typeface="Arial" charset="0"/>
                <a:cs typeface="+mn-cs"/>
              </a:rPr>
              <a:t> </a:t>
            </a:r>
            <a:r>
              <a:rPr lang="en-US" sz="2400" dirty="0" err="1">
                <a:latin typeface="Arial" charset="0"/>
                <a:cs typeface="+mn-cs"/>
              </a:rPr>
              <a:t>và</a:t>
            </a:r>
            <a:r>
              <a:rPr lang="en-US" sz="2400" dirty="0">
                <a:latin typeface="Arial" charset="0"/>
                <a:cs typeface="+mn-cs"/>
              </a:rPr>
              <a:t> </a:t>
            </a:r>
            <a:r>
              <a:rPr lang="en-US" sz="2400" dirty="0" err="1">
                <a:latin typeface="Arial" charset="0"/>
                <a:cs typeface="+mn-cs"/>
              </a:rPr>
              <a:t>chất</a:t>
            </a:r>
            <a:r>
              <a:rPr lang="en-US" sz="2400" dirty="0">
                <a:latin typeface="Arial" charset="0"/>
                <a:cs typeface="+mn-cs"/>
              </a:rPr>
              <a:t> </a:t>
            </a:r>
            <a:r>
              <a:rPr lang="en-US" sz="2400" dirty="0" err="1">
                <a:latin typeface="Arial" charset="0"/>
                <a:cs typeface="+mn-cs"/>
              </a:rPr>
              <a:t>lượng</a:t>
            </a:r>
            <a:r>
              <a:rPr lang="en-US" sz="2400" dirty="0">
                <a:latin typeface="Arial" charset="0"/>
                <a:cs typeface="+mn-cs"/>
              </a:rPr>
              <a:t>: </a:t>
            </a:r>
            <a:r>
              <a:rPr lang="en-US" sz="2400" dirty="0" err="1">
                <a:latin typeface="Arial" charset="0"/>
                <a:cs typeface="+mn-cs"/>
              </a:rPr>
              <a:t>Đội</a:t>
            </a:r>
            <a:r>
              <a:rPr lang="en-US" sz="2400" dirty="0">
                <a:latin typeface="Arial" charset="0"/>
                <a:cs typeface="+mn-cs"/>
              </a:rPr>
              <a:t> </a:t>
            </a:r>
            <a:r>
              <a:rPr lang="en-US" sz="2400" dirty="0" err="1">
                <a:latin typeface="Arial" charset="0"/>
                <a:cs typeface="+mn-cs"/>
              </a:rPr>
              <a:t>ngũ</a:t>
            </a:r>
            <a:r>
              <a:rPr lang="en-US" sz="2400" dirty="0">
                <a:latin typeface="Arial" charset="0"/>
                <a:cs typeface="+mn-cs"/>
              </a:rPr>
              <a:t> </a:t>
            </a:r>
            <a:r>
              <a:rPr lang="en-US" sz="2400" dirty="0" err="1">
                <a:latin typeface="Arial" charset="0"/>
                <a:cs typeface="+mn-cs"/>
              </a:rPr>
              <a:t>chuyên</a:t>
            </a:r>
            <a:r>
              <a:rPr lang="en-US" sz="2400" dirty="0">
                <a:latin typeface="Arial" charset="0"/>
                <a:cs typeface="+mn-cs"/>
              </a:rPr>
              <a:t> </a:t>
            </a:r>
            <a:r>
              <a:rPr lang="en-US" sz="2400" dirty="0" err="1">
                <a:latin typeface="Arial" charset="0"/>
                <a:cs typeface="+mn-cs"/>
              </a:rPr>
              <a:t>gia</a:t>
            </a:r>
            <a:r>
              <a:rPr lang="en-US" sz="2400" dirty="0">
                <a:latin typeface="Arial" charset="0"/>
                <a:cs typeface="+mn-cs"/>
              </a:rPr>
              <a:t> an </a:t>
            </a:r>
            <a:r>
              <a:rPr lang="en-US" sz="2400" dirty="0" err="1">
                <a:latin typeface="Arial" charset="0"/>
                <a:cs typeface="+mn-cs"/>
              </a:rPr>
              <a:t>ninh</a:t>
            </a:r>
            <a:r>
              <a:rPr lang="en-US" sz="2400" dirty="0">
                <a:latin typeface="Arial" charset="0"/>
                <a:cs typeface="+mn-cs"/>
              </a:rPr>
              <a:t> </a:t>
            </a:r>
            <a:r>
              <a:rPr lang="en-US" sz="2400" dirty="0" err="1">
                <a:latin typeface="Arial" charset="0"/>
                <a:cs typeface="+mn-cs"/>
              </a:rPr>
              <a:t>mạng</a:t>
            </a:r>
            <a:r>
              <a:rPr lang="en-US" sz="2400" dirty="0">
                <a:latin typeface="Arial" charset="0"/>
                <a:cs typeface="+mn-cs"/>
              </a:rPr>
              <a:t> </a:t>
            </a:r>
            <a:r>
              <a:rPr lang="en-US" sz="2400" dirty="0" err="1">
                <a:latin typeface="Arial" charset="0"/>
                <a:cs typeface="+mn-cs"/>
              </a:rPr>
              <a:t>chưa</a:t>
            </a:r>
            <a:r>
              <a:rPr lang="en-US" sz="2400" dirty="0">
                <a:latin typeface="Arial" charset="0"/>
                <a:cs typeface="+mn-cs"/>
              </a:rPr>
              <a:t> </a:t>
            </a:r>
            <a:r>
              <a:rPr lang="en-US" sz="2400" dirty="0" err="1">
                <a:latin typeface="Arial" charset="0"/>
                <a:cs typeface="+mn-cs"/>
              </a:rPr>
              <a:t>có</a:t>
            </a:r>
            <a:r>
              <a:rPr lang="en-US" sz="2400" dirty="0">
                <a:latin typeface="Arial" charset="0"/>
                <a:cs typeface="+mn-cs"/>
              </a:rPr>
              <a:t> (</a:t>
            </a:r>
            <a:r>
              <a:rPr lang="en-US" sz="2400" dirty="0" err="1">
                <a:latin typeface="Arial" charset="0"/>
                <a:cs typeface="+mn-cs"/>
              </a:rPr>
              <a:t>mới</a:t>
            </a:r>
            <a:r>
              <a:rPr lang="en-US" sz="2400" dirty="0">
                <a:latin typeface="Arial" charset="0"/>
                <a:cs typeface="+mn-cs"/>
              </a:rPr>
              <a:t> </a:t>
            </a:r>
            <a:r>
              <a:rPr lang="en-US" sz="2400" dirty="0" err="1">
                <a:latin typeface="Arial" charset="0"/>
                <a:cs typeface="+mn-cs"/>
              </a:rPr>
              <a:t>chỉ</a:t>
            </a:r>
            <a:r>
              <a:rPr lang="en-US" sz="2400" dirty="0">
                <a:latin typeface="Arial" charset="0"/>
                <a:cs typeface="+mn-cs"/>
              </a:rPr>
              <a:t> </a:t>
            </a:r>
            <a:r>
              <a:rPr lang="en-US" sz="2400" dirty="0" err="1">
                <a:latin typeface="Arial" charset="0"/>
                <a:cs typeface="+mn-cs"/>
              </a:rPr>
              <a:t>có</a:t>
            </a:r>
            <a:r>
              <a:rPr lang="en-US" sz="2400" dirty="0">
                <a:latin typeface="Arial" charset="0"/>
                <a:cs typeface="+mn-cs"/>
              </a:rPr>
              <a:t> ở </a:t>
            </a:r>
            <a:r>
              <a:rPr lang="en-US" sz="2400" dirty="0" err="1">
                <a:latin typeface="Arial" charset="0"/>
                <a:cs typeface="+mn-cs"/>
              </a:rPr>
              <a:t>mảng</a:t>
            </a:r>
            <a:r>
              <a:rPr lang="en-US" sz="2400" dirty="0">
                <a:latin typeface="Arial" charset="0"/>
                <a:cs typeface="+mn-cs"/>
              </a:rPr>
              <a:t> </a:t>
            </a:r>
            <a:r>
              <a:rPr lang="en-US" sz="2400" dirty="0" err="1">
                <a:latin typeface="Arial" charset="0"/>
                <a:cs typeface="+mn-cs"/>
              </a:rPr>
              <a:t>dân</a:t>
            </a:r>
            <a:r>
              <a:rPr lang="en-US" sz="2400" dirty="0">
                <a:latin typeface="Arial" charset="0"/>
                <a:cs typeface="+mn-cs"/>
              </a:rPr>
              <a:t> </a:t>
            </a:r>
            <a:r>
              <a:rPr lang="en-US" sz="2400" dirty="0" err="1">
                <a:latin typeface="Arial" charset="0"/>
                <a:cs typeface="+mn-cs"/>
              </a:rPr>
              <a:t>sự</a:t>
            </a:r>
            <a:r>
              <a:rPr lang="en-US" sz="2400" dirty="0">
                <a:latin typeface="Arial" charset="0"/>
                <a:cs typeface="+mn-cs"/>
              </a:rPr>
              <a:t>, </a:t>
            </a:r>
            <a:r>
              <a:rPr lang="en-US" sz="2400" dirty="0" err="1">
                <a:latin typeface="Arial" charset="0"/>
                <a:cs typeface="+mn-cs"/>
              </a:rPr>
              <a:t>phục</a:t>
            </a:r>
            <a:r>
              <a:rPr lang="en-US" sz="2400" dirty="0">
                <a:latin typeface="Arial" charset="0"/>
                <a:cs typeface="+mn-cs"/>
              </a:rPr>
              <a:t> vu an </a:t>
            </a:r>
            <a:r>
              <a:rPr lang="en-US" sz="2400" dirty="0" err="1">
                <a:latin typeface="Arial" charset="0"/>
                <a:cs typeface="+mn-cs"/>
              </a:rPr>
              <a:t>toàn</a:t>
            </a:r>
            <a:r>
              <a:rPr lang="en-US" sz="2400" dirty="0">
                <a:latin typeface="Arial" charset="0"/>
                <a:cs typeface="+mn-cs"/>
              </a:rPr>
              <a:t> </a:t>
            </a:r>
            <a:r>
              <a:rPr lang="en-US" sz="2400" dirty="0" err="1">
                <a:latin typeface="Arial" charset="0"/>
                <a:cs typeface="+mn-cs"/>
              </a:rPr>
              <a:t>thông</a:t>
            </a:r>
            <a:r>
              <a:rPr lang="en-US" sz="2400" dirty="0">
                <a:latin typeface="Arial" charset="0"/>
                <a:cs typeface="+mn-cs"/>
              </a:rPr>
              <a:t> tin). </a:t>
            </a:r>
            <a:r>
              <a:rPr lang="en-US" sz="2400" b="1" dirty="0" err="1">
                <a:solidFill>
                  <a:schemeClr val="tx1">
                    <a:lumMod val="75000"/>
                  </a:schemeClr>
                </a:solidFill>
                <a:latin typeface="Arial" charset="0"/>
                <a:cs typeface="+mn-cs"/>
              </a:rPr>
              <a:t>Đội</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ngũ</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quản</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trị</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cổng</a:t>
            </a:r>
            <a:r>
              <a:rPr lang="en-US" sz="2400" b="1" dirty="0">
                <a:solidFill>
                  <a:schemeClr val="tx1">
                    <a:lumMod val="75000"/>
                  </a:schemeClr>
                </a:solidFill>
                <a:latin typeface="Arial" charset="0"/>
                <a:cs typeface="+mn-cs"/>
              </a:rPr>
              <a:t>/</a:t>
            </a:r>
            <a:r>
              <a:rPr lang="en-US" sz="2400" b="1" dirty="0" err="1">
                <a:solidFill>
                  <a:schemeClr val="tx1">
                    <a:lumMod val="75000"/>
                  </a:schemeClr>
                </a:solidFill>
                <a:latin typeface="Arial" charset="0"/>
                <a:cs typeface="+mn-cs"/>
              </a:rPr>
              <a:t>trang</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thông</a:t>
            </a:r>
            <a:r>
              <a:rPr lang="en-US" sz="2400" b="1" dirty="0">
                <a:solidFill>
                  <a:schemeClr val="tx1">
                    <a:lumMod val="75000"/>
                  </a:schemeClr>
                </a:solidFill>
                <a:latin typeface="Arial" charset="0"/>
                <a:cs typeface="+mn-cs"/>
              </a:rPr>
              <a:t> tin </a:t>
            </a:r>
            <a:r>
              <a:rPr lang="en-US" sz="2400" b="1" dirty="0" err="1">
                <a:solidFill>
                  <a:schemeClr val="tx1">
                    <a:lumMod val="75000"/>
                  </a:schemeClr>
                </a:solidFill>
                <a:latin typeface="Arial" charset="0"/>
                <a:cs typeface="+mn-cs"/>
              </a:rPr>
              <a:t>điện</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tử</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chưa</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được</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quan</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tâm</a:t>
            </a:r>
            <a:r>
              <a:rPr lang="en-US" sz="2400" b="1" dirty="0">
                <a:solidFill>
                  <a:schemeClr val="tx1">
                    <a:lumMod val="75000"/>
                  </a:schemeClr>
                </a:solidFill>
                <a:latin typeface="Arial" charset="0"/>
                <a:cs typeface="+mn-cs"/>
              </a:rPr>
              <a:t>.</a:t>
            </a:r>
          </a:p>
          <a:p>
            <a:pPr algn="just">
              <a:defRPr/>
            </a:pPr>
            <a:r>
              <a:rPr lang="en-US" sz="2400" b="1" dirty="0">
                <a:solidFill>
                  <a:schemeClr val="tx1">
                    <a:lumMod val="75000"/>
                  </a:schemeClr>
                </a:solidFill>
                <a:latin typeface="Arial" charset="0"/>
                <a:cs typeface="+mn-cs"/>
              </a:rPr>
              <a:t>4) </a:t>
            </a:r>
            <a:r>
              <a:rPr lang="en-US" sz="2400" b="1" dirty="0" err="1">
                <a:solidFill>
                  <a:schemeClr val="tx1">
                    <a:lumMod val="75000"/>
                  </a:schemeClr>
                </a:solidFill>
                <a:latin typeface="Arial" charset="0"/>
                <a:cs typeface="+mn-cs"/>
              </a:rPr>
              <a:t>Công</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tác</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đấu</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tranh</a:t>
            </a:r>
            <a:r>
              <a:rPr lang="en-US" sz="2400" b="1" dirty="0">
                <a:solidFill>
                  <a:schemeClr val="tx1">
                    <a:lumMod val="75000"/>
                  </a:schemeClr>
                </a:solidFill>
                <a:latin typeface="Arial" charset="0"/>
                <a:cs typeface="+mn-cs"/>
              </a:rPr>
              <a:t> an </a:t>
            </a:r>
            <a:r>
              <a:rPr lang="en-US" sz="2400" b="1" dirty="0" err="1">
                <a:solidFill>
                  <a:schemeClr val="tx1">
                    <a:lumMod val="75000"/>
                  </a:schemeClr>
                </a:solidFill>
                <a:latin typeface="Arial" charset="0"/>
                <a:cs typeface="+mn-cs"/>
              </a:rPr>
              <a:t>ninh</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mạng</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còn</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hạn</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chế</a:t>
            </a:r>
            <a:r>
              <a:rPr lang="en-US" sz="2400" b="1" dirty="0">
                <a:latin typeface="Arial" charset="0"/>
                <a:cs typeface="+mn-cs"/>
              </a:rPr>
              <a:t>: </a:t>
            </a:r>
            <a:r>
              <a:rPr lang="en-US" sz="2400" dirty="0" err="1">
                <a:latin typeface="Arial" charset="0"/>
                <a:cs typeface="+mn-cs"/>
              </a:rPr>
              <a:t>Chưa</a:t>
            </a:r>
            <a:r>
              <a:rPr lang="en-US" sz="2400" dirty="0">
                <a:latin typeface="Arial" charset="0"/>
                <a:cs typeface="+mn-cs"/>
              </a:rPr>
              <a:t> </a:t>
            </a:r>
            <a:r>
              <a:rPr lang="en-US" sz="2400" dirty="0" err="1">
                <a:latin typeface="Arial" charset="0"/>
                <a:cs typeface="+mn-cs"/>
              </a:rPr>
              <a:t>huy</a:t>
            </a:r>
            <a:r>
              <a:rPr lang="en-US" sz="2400" dirty="0">
                <a:latin typeface="Arial" charset="0"/>
                <a:cs typeface="+mn-cs"/>
              </a:rPr>
              <a:t> </a:t>
            </a:r>
            <a:r>
              <a:rPr lang="en-US" sz="2400" dirty="0" err="1">
                <a:latin typeface="Arial" charset="0"/>
                <a:cs typeface="+mn-cs"/>
              </a:rPr>
              <a:t>động</a:t>
            </a:r>
            <a:r>
              <a:rPr lang="en-US" sz="2400" dirty="0">
                <a:latin typeface="Arial" charset="0"/>
                <a:cs typeface="+mn-cs"/>
              </a:rPr>
              <a:t> </a:t>
            </a:r>
            <a:r>
              <a:rPr lang="en-US" sz="2400" dirty="0" err="1">
                <a:latin typeface="Arial" charset="0"/>
                <a:cs typeface="+mn-cs"/>
              </a:rPr>
              <a:t>được</a:t>
            </a:r>
            <a:r>
              <a:rPr lang="en-US" sz="2400" dirty="0">
                <a:latin typeface="Arial" charset="0"/>
                <a:cs typeface="+mn-cs"/>
              </a:rPr>
              <a:t> </a:t>
            </a:r>
            <a:r>
              <a:rPr lang="en-US" sz="2400" dirty="0" err="1">
                <a:latin typeface="Arial" charset="0"/>
                <a:cs typeface="+mn-cs"/>
              </a:rPr>
              <a:t>sức</a:t>
            </a:r>
            <a:r>
              <a:rPr lang="en-US" sz="2400" dirty="0">
                <a:latin typeface="Arial" charset="0"/>
                <a:cs typeface="+mn-cs"/>
              </a:rPr>
              <a:t> </a:t>
            </a:r>
            <a:r>
              <a:rPr lang="en-US" sz="2400" dirty="0" err="1">
                <a:latin typeface="Arial" charset="0"/>
                <a:cs typeface="+mn-cs"/>
              </a:rPr>
              <a:t>mạnh</a:t>
            </a:r>
            <a:r>
              <a:rPr lang="en-US" sz="2400" dirty="0">
                <a:latin typeface="Arial" charset="0"/>
                <a:cs typeface="+mn-cs"/>
              </a:rPr>
              <a:t> </a:t>
            </a:r>
            <a:r>
              <a:rPr lang="en-US" sz="2400" dirty="0" err="1">
                <a:latin typeface="Arial" charset="0"/>
                <a:cs typeface="+mn-cs"/>
              </a:rPr>
              <a:t>tổng</a:t>
            </a:r>
            <a:r>
              <a:rPr lang="en-US" sz="2400" dirty="0">
                <a:latin typeface="Arial" charset="0"/>
                <a:cs typeface="+mn-cs"/>
              </a:rPr>
              <a:t> </a:t>
            </a:r>
            <a:r>
              <a:rPr lang="en-US" sz="2400" dirty="0" err="1">
                <a:latin typeface="Arial" charset="0"/>
                <a:cs typeface="+mn-cs"/>
              </a:rPr>
              <a:t>hợp</a:t>
            </a:r>
            <a:r>
              <a:rPr lang="en-US" sz="2400" dirty="0">
                <a:latin typeface="Arial" charset="0"/>
                <a:cs typeface="+mn-cs"/>
              </a:rPr>
              <a:t>; </a:t>
            </a:r>
            <a:r>
              <a:rPr lang="en-US" sz="2400" b="1" dirty="0" err="1">
                <a:solidFill>
                  <a:schemeClr val="tx1">
                    <a:lumMod val="75000"/>
                  </a:schemeClr>
                </a:solidFill>
                <a:latin typeface="Arial" charset="0"/>
                <a:cs typeface="+mn-cs"/>
              </a:rPr>
              <a:t>công</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tác</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bảo</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vệ</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bí</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mật</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nhà</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nước</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trên</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không</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gian</a:t>
            </a:r>
            <a:r>
              <a:rPr lang="en-US" sz="2400" b="1" dirty="0">
                <a:solidFill>
                  <a:schemeClr val="tx1">
                    <a:lumMod val="75000"/>
                  </a:schemeClr>
                </a:solidFill>
                <a:latin typeface="Arial" charset="0"/>
                <a:cs typeface="+mn-cs"/>
              </a:rPr>
              <a:t> </a:t>
            </a:r>
            <a:r>
              <a:rPr lang="en-US" sz="2400" b="1" dirty="0" err="1">
                <a:solidFill>
                  <a:schemeClr val="tx1">
                    <a:lumMod val="75000"/>
                  </a:schemeClr>
                </a:solidFill>
                <a:latin typeface="Arial" charset="0"/>
                <a:cs typeface="+mn-cs"/>
              </a:rPr>
              <a:t>mạng</a:t>
            </a:r>
            <a:r>
              <a:rPr lang="en-US" sz="2400" b="1" dirty="0">
                <a:solidFill>
                  <a:schemeClr val="tx1">
                    <a:lumMod val="75000"/>
                  </a:schemeClr>
                </a:solidFill>
                <a:latin typeface="Arial" charset="0"/>
                <a:cs typeface="+mn-cs"/>
              </a:rPr>
              <a:t>,</a:t>
            </a:r>
            <a:r>
              <a:rPr lang="en-US" sz="2400" dirty="0">
                <a:solidFill>
                  <a:schemeClr val="tx1">
                    <a:lumMod val="75000"/>
                  </a:schemeClr>
                </a:solidFill>
                <a:latin typeface="Arial" charset="0"/>
                <a:cs typeface="+mn-cs"/>
              </a:rPr>
              <a:t> </a:t>
            </a:r>
            <a:r>
              <a:rPr lang="en-US" sz="2400" dirty="0" err="1">
                <a:latin typeface="Arial" charset="0"/>
                <a:cs typeface="+mn-cs"/>
              </a:rPr>
              <a:t>phòng</a:t>
            </a:r>
            <a:r>
              <a:rPr lang="en-US" sz="2400" dirty="0">
                <a:latin typeface="Arial" charset="0"/>
                <a:cs typeface="+mn-cs"/>
              </a:rPr>
              <a:t> </a:t>
            </a:r>
            <a:r>
              <a:rPr lang="en-US" sz="2400" dirty="0" err="1">
                <a:latin typeface="Arial" charset="0"/>
                <a:cs typeface="+mn-cs"/>
              </a:rPr>
              <a:t>chống</a:t>
            </a:r>
            <a:r>
              <a:rPr lang="en-US" sz="2400" dirty="0">
                <a:latin typeface="Arial" charset="0"/>
                <a:cs typeface="+mn-cs"/>
              </a:rPr>
              <a:t> </a:t>
            </a:r>
            <a:r>
              <a:rPr lang="en-US" sz="2400" dirty="0" err="1">
                <a:latin typeface="Arial" charset="0"/>
                <a:cs typeface="+mn-cs"/>
              </a:rPr>
              <a:t>tấn</a:t>
            </a:r>
            <a:r>
              <a:rPr lang="en-US" sz="2400" dirty="0">
                <a:latin typeface="Arial" charset="0"/>
                <a:cs typeface="+mn-cs"/>
              </a:rPr>
              <a:t> </a:t>
            </a:r>
            <a:r>
              <a:rPr lang="en-US" sz="2400" dirty="0" err="1">
                <a:latin typeface="Arial" charset="0"/>
                <a:cs typeface="+mn-cs"/>
              </a:rPr>
              <a:t>công</a:t>
            </a:r>
            <a:r>
              <a:rPr lang="en-US" sz="2400" dirty="0">
                <a:latin typeface="Arial" charset="0"/>
                <a:cs typeface="+mn-cs"/>
              </a:rPr>
              <a:t> </a:t>
            </a:r>
            <a:r>
              <a:rPr lang="en-US" sz="2400" dirty="0" err="1">
                <a:latin typeface="Arial" charset="0"/>
                <a:cs typeface="+mn-cs"/>
              </a:rPr>
              <a:t>mạng</a:t>
            </a:r>
            <a:r>
              <a:rPr lang="en-US" sz="2400" dirty="0">
                <a:latin typeface="Arial" charset="0"/>
                <a:cs typeface="+mn-cs"/>
              </a:rPr>
              <a:t> </a:t>
            </a:r>
            <a:r>
              <a:rPr lang="en-US" sz="2400" dirty="0" err="1">
                <a:latin typeface="Arial" charset="0"/>
                <a:cs typeface="+mn-cs"/>
              </a:rPr>
              <a:t>còn</a:t>
            </a:r>
            <a:r>
              <a:rPr lang="en-US" sz="2400" dirty="0">
                <a:latin typeface="Arial" charset="0"/>
                <a:cs typeface="+mn-cs"/>
              </a:rPr>
              <a:t> </a:t>
            </a:r>
            <a:r>
              <a:rPr lang="en-US" sz="2400" dirty="0" err="1">
                <a:latin typeface="Arial" charset="0"/>
                <a:cs typeface="+mn-cs"/>
              </a:rPr>
              <a:t>hạn</a:t>
            </a:r>
            <a:r>
              <a:rPr lang="en-US" sz="2400" dirty="0">
                <a:latin typeface="Arial" charset="0"/>
                <a:cs typeface="+mn-cs"/>
              </a:rPr>
              <a:t> </a:t>
            </a:r>
            <a:r>
              <a:rPr lang="en-US" sz="2400" dirty="0" err="1">
                <a:latin typeface="Arial" charset="0"/>
                <a:cs typeface="+mn-cs"/>
              </a:rPr>
              <a:t>chế</a:t>
            </a:r>
            <a:r>
              <a:rPr lang="en-US" sz="2400" dirty="0">
                <a:latin typeface="Arial" charset="0"/>
                <a:cs typeface="+mn-cs"/>
              </a:rPr>
              <a:t>.</a:t>
            </a:r>
          </a:p>
          <a:p>
            <a:pPr marL="285750" indent="-285750" algn="just">
              <a:buFontTx/>
              <a:buChar char="-"/>
              <a:defRPr/>
            </a:pPr>
            <a:r>
              <a:rPr lang="vi-VN" sz="2000" dirty="0">
                <a:latin typeface="Arial" charset="0"/>
                <a:cs typeface="+mn-cs"/>
              </a:rPr>
              <a:t>"Mỗi năm, cơ quan chức năng phát hiện hàng chục vụ lộ, lọt bí mật nhà nước trên Internet, tuy nhiên, trên thực tế có thể còn vượt xa con số đã phát hiện bởi tính chất nặc danh, khó phát hiện của môi trường mạng", Trung tướng Hoàng Phước Thuận, Cục trưởng Cục An ninh mạng (Bộ Công an), nói tại Hội thảo - Triển lãm quốc gia về An toàn bảo mật 2018, diễn ra sáng 5/4</a:t>
            </a:r>
            <a:r>
              <a:rPr lang="en-US" sz="2000" dirty="0">
                <a:latin typeface="Arial" charset="0"/>
                <a:cs typeface="+mn-cs"/>
              </a:rPr>
              <a:t>/2018</a:t>
            </a:r>
            <a:r>
              <a:rPr lang="vi-VN" sz="2000" dirty="0">
                <a:latin typeface="Arial" charset="0"/>
                <a:cs typeface="+mn-cs"/>
              </a:rPr>
              <a:t>, tại Hà Nội.</a:t>
            </a:r>
            <a:endParaRPr lang="en-US" sz="2000" dirty="0">
              <a:latin typeface="Arial" charset="0"/>
              <a:cs typeface="+mn-cs"/>
            </a:endParaRPr>
          </a:p>
          <a:p>
            <a:pPr marL="285750" indent="-285750" algn="just">
              <a:buFontTx/>
              <a:buChar char="-"/>
              <a:defRPr/>
            </a:pPr>
            <a:endParaRPr lang="en-US" sz="2400" i="1" dirty="0">
              <a:latin typeface="Arial" charset="0"/>
              <a:cs typeface="+mn-cs"/>
            </a:endParaRPr>
          </a:p>
          <a:p>
            <a:pPr algn="just">
              <a:defRPr/>
            </a:pPr>
            <a:endParaRPr lang="en-US" sz="2400" dirty="0">
              <a:latin typeface="Arial" charset="0"/>
              <a:cs typeface="+mn-cs"/>
            </a:endParaRPr>
          </a:p>
          <a:p>
            <a:pPr algn="just">
              <a:defRPr/>
            </a:pPr>
            <a:r>
              <a:rPr lang="en-US" sz="2400" dirty="0">
                <a:latin typeface="Arial" charset="0"/>
                <a:cs typeface="+mn-cs"/>
              </a:rPr>
              <a:t>        </a:t>
            </a:r>
          </a:p>
          <a:p>
            <a:pPr algn="just">
              <a:defRPr/>
            </a:pPr>
            <a:r>
              <a:rPr lang="en-US" sz="2400" b="1" dirty="0">
                <a:latin typeface="Arial" charset="0"/>
                <a:cs typeface="+mn-cs"/>
              </a:rPr>
              <a:t>        </a:t>
            </a:r>
            <a:endParaRPr lang="en-US" sz="2400" dirty="0">
              <a:latin typeface="Arial" charset="0"/>
              <a:cs typeface="+mn-cs"/>
            </a:endParaRPr>
          </a:p>
          <a:p>
            <a:pPr marL="285750" indent="-285750" algn="just">
              <a:buFontTx/>
              <a:buChar char="-"/>
              <a:defRPr/>
            </a:pPr>
            <a:endParaRPr lang="en-US" sz="2400" b="1" dirty="0">
              <a:latin typeface="Arial" charset="0"/>
              <a:cs typeface="+mn-cs"/>
            </a:endParaRPr>
          </a:p>
        </p:txBody>
      </p:sp>
      <p:sp>
        <p:nvSpPr>
          <p:cNvPr id="24581" name="Rectangle 3"/>
          <p:cNvSpPr>
            <a:spLocks noChangeArrowheads="1"/>
          </p:cNvSpPr>
          <p:nvPr/>
        </p:nvSpPr>
        <p:spPr bwMode="auto">
          <a:xfrm>
            <a:off x="4529138"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
            </a:r>
            <a:br>
              <a:rPr lang="en-US" altLang="en-US"/>
            </a:br>
            <a:endParaRPr lang="en-US" altLang="en-US"/>
          </a:p>
        </p:txBody>
      </p:sp>
      <p:sp>
        <p:nvSpPr>
          <p:cNvPr id="24582" name="Rectangle 4"/>
          <p:cNvSpPr>
            <a:spLocks noChangeArrowheads="1"/>
          </p:cNvSpPr>
          <p:nvPr/>
        </p:nvSpPr>
        <p:spPr bwMode="auto">
          <a:xfrm>
            <a:off x="4529138"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
            </a:r>
            <a:br>
              <a:rPr lang="en-US" altLang="en-US"/>
            </a:br>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p:txBody>
          <a:bodyPr/>
          <a:lstStyle/>
          <a:p>
            <a:endParaRPr lang="vi-VN" altLang="en-US" smtClean="0"/>
          </a:p>
        </p:txBody>
      </p:sp>
      <p:sp>
        <p:nvSpPr>
          <p:cNvPr id="25603" name="Content Placeholder 2"/>
          <p:cNvSpPr>
            <a:spLocks noGrp="1" noChangeArrowheads="1"/>
          </p:cNvSpPr>
          <p:nvPr>
            <p:ph idx="1"/>
          </p:nvPr>
        </p:nvSpPr>
        <p:spPr/>
        <p:txBody>
          <a:bodyPr/>
          <a:lstStyle/>
          <a:p>
            <a:endParaRPr lang="vi-VN" altLang="en-US" smtClean="0"/>
          </a:p>
        </p:txBody>
      </p:sp>
      <p:sp>
        <p:nvSpPr>
          <p:cNvPr id="25604"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DC05C83-3355-41BC-800E-D6E394EDD67A}" type="slidenum">
              <a:rPr lang="en-US" altLang="en-US">
                <a:solidFill>
                  <a:schemeClr val="tx2"/>
                </a:solidFill>
                <a:latin typeface="Verdana" panose="020B0604030504040204" pitchFamily="34" charset="0"/>
              </a:rPr>
              <a:pPr eaLnBrk="1" hangingPunct="1"/>
              <a:t>23</a:t>
            </a:fld>
            <a:endParaRPr lang="en-US" altLang="en-US">
              <a:solidFill>
                <a:schemeClr val="tx2"/>
              </a:solidFill>
              <a:latin typeface="Verdana" panose="020B0604030504040204" pitchFamily="34" charset="0"/>
            </a:endParaRPr>
          </a:p>
        </p:txBody>
      </p:sp>
      <p:pic>
        <p:nvPicPr>
          <p:cNvPr id="2560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TextBox 5"/>
          <p:cNvSpPr txBox="1">
            <a:spLocks noChangeArrowheads="1"/>
          </p:cNvSpPr>
          <p:nvPr/>
        </p:nvSpPr>
        <p:spPr bwMode="auto">
          <a:xfrm>
            <a:off x="304800" y="6019800"/>
            <a:ext cx="8686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Sự phát triển của MXH góp phần quan trọng phát triển KTXH, song cũng tạo môi trường thuận lợi cho các hoạt động tác động, chuyển hóa chính trị, khủng bố.</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noChangeArrowheads="1"/>
          </p:cNvSpPr>
          <p:nvPr>
            <p:ph idx="1"/>
          </p:nvPr>
        </p:nvSpPr>
        <p:spPr/>
        <p:txBody>
          <a:bodyPr/>
          <a:lstStyle/>
          <a:p>
            <a:endParaRPr lang="vi-VN" altLang="en-US" smtClean="0"/>
          </a:p>
        </p:txBody>
      </p:sp>
      <p:sp>
        <p:nvSpPr>
          <p:cNvPr id="26627"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CE2B0F6-AF77-49A6-AE6F-B1FEBF54A6B6}" type="slidenum">
              <a:rPr lang="en-US" altLang="en-US">
                <a:solidFill>
                  <a:schemeClr val="tx2"/>
                </a:solidFill>
                <a:latin typeface="Verdana" panose="020B0604030504040204" pitchFamily="34" charset="0"/>
              </a:rPr>
              <a:pPr eaLnBrk="1" hangingPunct="1"/>
              <a:t>24</a:t>
            </a:fld>
            <a:endParaRPr lang="en-US" altLang="en-US">
              <a:solidFill>
                <a:schemeClr val="tx2"/>
              </a:solidFill>
              <a:latin typeface="Verdana" panose="020B0604030504040204" pitchFamily="34" charset="0"/>
            </a:endParaRPr>
          </a:p>
        </p:txBody>
      </p:sp>
      <p:pic>
        <p:nvPicPr>
          <p:cNvPr id="2662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897731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Rectangle 6"/>
          <p:cNvSpPr>
            <a:spLocks noChangeArrowheads="1"/>
          </p:cNvSpPr>
          <p:nvPr/>
        </p:nvSpPr>
        <p:spPr bwMode="auto">
          <a:xfrm>
            <a:off x="1295400" y="66675"/>
            <a:ext cx="6248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b="1">
                <a:solidFill>
                  <a:schemeClr val="bg1"/>
                </a:solidFill>
              </a:rPr>
              <a:t>PHẦN I. </a:t>
            </a:r>
          </a:p>
          <a:p>
            <a:pPr algn="ctr" eaLnBrk="1" hangingPunct="1"/>
            <a:r>
              <a:rPr lang="en-US" altLang="en-US" b="1">
                <a:solidFill>
                  <a:schemeClr val="bg1"/>
                </a:solidFill>
              </a:rPr>
              <a:t>SỰ CẦN THIẾT BAN HÀNH LUẬT AN NINH MẠNG</a:t>
            </a:r>
          </a:p>
        </p:txBody>
      </p:sp>
      <p:sp>
        <p:nvSpPr>
          <p:cNvPr id="26630" name="TextBox 7"/>
          <p:cNvSpPr txBox="1">
            <a:spLocks noChangeArrowheads="1"/>
          </p:cNvSpPr>
          <p:nvPr/>
        </p:nvSpPr>
        <p:spPr bwMode="auto">
          <a:xfrm>
            <a:off x="304800" y="6019800"/>
            <a:ext cx="845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Thiết bị kết nối internet ngày càng phổ biến không chỉ mang lại lợi ích to lớn cho cuộc sống con người, phát triển KTXH, bảo đảm QPAN mà còn có thể bị sử dụng để tấn công mạng quy mô lớn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noChangeArrowheads="1"/>
          </p:cNvSpPr>
          <p:nvPr>
            <p:ph type="title"/>
          </p:nvPr>
        </p:nvSpPr>
        <p:spPr>
          <a:xfrm>
            <a:off x="762000" y="708025"/>
            <a:ext cx="7391400" cy="563563"/>
          </a:xfrm>
        </p:spPr>
        <p:txBody>
          <a:bodyPr/>
          <a:lstStyle/>
          <a:p>
            <a:endParaRPr lang="vi-VN" altLang="en-US" sz="1400" smtClean="0"/>
          </a:p>
        </p:txBody>
      </p:sp>
      <p:sp>
        <p:nvSpPr>
          <p:cNvPr id="27651" name="Content Placeholder 2"/>
          <p:cNvSpPr>
            <a:spLocks noGrp="1" noChangeArrowheads="1"/>
          </p:cNvSpPr>
          <p:nvPr>
            <p:ph idx="1"/>
          </p:nvPr>
        </p:nvSpPr>
        <p:spPr/>
        <p:txBody>
          <a:bodyPr/>
          <a:lstStyle/>
          <a:p>
            <a:endParaRPr lang="vi-VN" altLang="en-US" smtClean="0"/>
          </a:p>
        </p:txBody>
      </p:sp>
      <p:sp>
        <p:nvSpPr>
          <p:cNvPr id="27652"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7BF402-5C14-4310-9B62-8953E680EC80}" type="slidenum">
              <a:rPr lang="en-US" altLang="en-US">
                <a:solidFill>
                  <a:schemeClr val="tx2"/>
                </a:solidFill>
                <a:latin typeface="Verdana" panose="020B0604030504040204" pitchFamily="34" charset="0"/>
              </a:rPr>
              <a:pPr eaLnBrk="1" hangingPunct="1"/>
              <a:t>25</a:t>
            </a:fld>
            <a:endParaRPr lang="en-US" altLang="en-US">
              <a:solidFill>
                <a:schemeClr val="tx2"/>
              </a:solidFill>
              <a:latin typeface="Verdana" panose="020B0604030504040204" pitchFamily="34" charset="0"/>
            </a:endParaRPr>
          </a:p>
        </p:txBody>
      </p:sp>
      <p:sp>
        <p:nvSpPr>
          <p:cNvPr id="27653" name="Rectangle 5"/>
          <p:cNvSpPr>
            <a:spLocks noChangeArrowheads="1"/>
          </p:cNvSpPr>
          <p:nvPr/>
        </p:nvSpPr>
        <p:spPr bwMode="auto">
          <a:xfrm>
            <a:off x="0" y="0"/>
            <a:ext cx="899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a:t/>
            </a:r>
            <a:br>
              <a:rPr lang="vi-VN" altLang="en-US"/>
            </a:br>
            <a:endParaRPr lang="en-US" altLang="en-US"/>
          </a:p>
        </p:txBody>
      </p:sp>
      <p:sp>
        <p:nvSpPr>
          <p:cNvPr id="27654" name="Rectangle 6"/>
          <p:cNvSpPr>
            <a:spLocks noChangeArrowheads="1"/>
          </p:cNvSpPr>
          <p:nvPr/>
        </p:nvSpPr>
        <p:spPr bwMode="auto">
          <a:xfrm>
            <a:off x="0" y="3506788"/>
            <a:ext cx="91440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chemeClr val="bg1"/>
                </a:solidFill>
              </a:rPr>
              <a:t>K</a:t>
            </a:r>
            <a:r>
              <a:rPr lang="vi-VN" altLang="en-US" sz="2400">
                <a:solidFill>
                  <a:schemeClr val="bg1"/>
                </a:solidFill>
              </a:rPr>
              <a:t>hoảng thời gian cuối tháng 7.2018 có một số đợt tấn công có chủ đích của tin tặc nhắm vào các cơ quan trên địa bàn TP.Đà Nẵng.</a:t>
            </a:r>
            <a:br>
              <a:rPr lang="vi-VN" altLang="en-US" sz="2400">
                <a:solidFill>
                  <a:schemeClr val="bg1"/>
                </a:solidFill>
              </a:rPr>
            </a:br>
            <a:r>
              <a:rPr lang="vi-VN" altLang="en-US" sz="2400">
                <a:solidFill>
                  <a:schemeClr val="bg1"/>
                </a:solidFill>
              </a:rPr>
              <a:t>Qua đó tin tặc chèn mã khai thác lỗ hổng CVE-2017-11882 vào một tài liệu của UBND quận Hải Châu với nội dung: “Phụ lục 1: Chương trình hoạt động CNTT 2018” để phát tán đến các đơn vị hành chính thuộc TP.Đà Nẵng nhằm đánh cắp thông tin".</a:t>
            </a:r>
            <a:br>
              <a:rPr lang="vi-VN" altLang="en-US" sz="2400">
                <a:solidFill>
                  <a:schemeClr val="bg1"/>
                </a:solidFill>
              </a:rPr>
            </a:br>
            <a:endParaRPr lang="en-US" altLang="en-US" sz="2400">
              <a:solidFill>
                <a:schemeClr val="bg1"/>
              </a:solidFill>
            </a:endParaRPr>
          </a:p>
        </p:txBody>
      </p:sp>
      <p:pic>
        <p:nvPicPr>
          <p:cNvPr id="27655" name="Picture 9" descr="D:\Quoc Su 2018\tuyen truyen\Luat an ninh mang\2019-07-05-vn-3000-tan-cong-mang-h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75"/>
            <a:ext cx="9144000"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Rectangle 6"/>
          <p:cNvSpPr>
            <a:spLocks noChangeArrowheads="1"/>
          </p:cNvSpPr>
          <p:nvPr/>
        </p:nvSpPr>
        <p:spPr bwMode="auto">
          <a:xfrm>
            <a:off x="1295400" y="66675"/>
            <a:ext cx="6248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b="1">
                <a:solidFill>
                  <a:schemeClr val="bg1"/>
                </a:solidFill>
              </a:rPr>
              <a:t>PHẦN I. </a:t>
            </a:r>
          </a:p>
          <a:p>
            <a:pPr algn="ctr" eaLnBrk="1" hangingPunct="1"/>
            <a:r>
              <a:rPr lang="en-US" altLang="en-US" b="1">
                <a:solidFill>
                  <a:schemeClr val="bg1"/>
                </a:solidFill>
              </a:rPr>
              <a:t>SỰ CẦN THIẾT BAN HÀNH LUẬT AN NINH MẠNG</a:t>
            </a:r>
          </a:p>
        </p:txBody>
      </p:sp>
      <p:sp>
        <p:nvSpPr>
          <p:cNvPr id="27657" name="Rectangle 1"/>
          <p:cNvSpPr>
            <a:spLocks noChangeArrowheads="1"/>
          </p:cNvSpPr>
          <p:nvPr/>
        </p:nvSpPr>
        <p:spPr bwMode="auto">
          <a:xfrm>
            <a:off x="0" y="5918200"/>
            <a:ext cx="9144000"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a:t>Đ</a:t>
            </a:r>
            <a:r>
              <a:rPr lang="vi-VN" altLang="en-US" sz="2400" b="1" dirty="0"/>
              <a:t>ến hết tháng 8/2020 đã phát hiện hơn </a:t>
            </a:r>
            <a:r>
              <a:rPr lang="vi-VN" altLang="en-US" sz="2400" b="1" dirty="0">
                <a:solidFill>
                  <a:schemeClr val="tx1">
                    <a:lumMod val="75000"/>
                  </a:schemeClr>
                </a:solidFill>
              </a:rPr>
              <a:t>3 triệu cảnh báo tấn công mạng vào Việt Nam.</a:t>
            </a:r>
            <a:endParaRPr lang="en-US" altLang="en-US" sz="2400" b="1" dirty="0">
              <a:solidFill>
                <a:schemeClr val="tx1">
                  <a:lumMod val="75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noChangeArrowheads="1"/>
          </p:cNvSpPr>
          <p:nvPr>
            <p:ph type="title"/>
          </p:nvPr>
        </p:nvSpPr>
        <p:spPr/>
        <p:txBody>
          <a:bodyPr/>
          <a:lstStyle/>
          <a:p>
            <a:r>
              <a:rPr lang="en-US" altLang="en-US" sz="2800" smtClean="0"/>
              <a:t>Sự cần thiết ban hành Luật An ninh mạng</a:t>
            </a:r>
          </a:p>
        </p:txBody>
      </p:sp>
      <p:sp>
        <p:nvSpPr>
          <p:cNvPr id="28675" name="Content Placeholder 2"/>
          <p:cNvSpPr>
            <a:spLocks noGrp="1" noChangeArrowheads="1"/>
          </p:cNvSpPr>
          <p:nvPr>
            <p:ph idx="1"/>
          </p:nvPr>
        </p:nvSpPr>
        <p:spPr/>
        <p:txBody>
          <a:bodyPr/>
          <a:lstStyle/>
          <a:p>
            <a:r>
              <a:rPr lang="en-US" altLang="en-US" sz="2000" smtClean="0"/>
              <a:t>Biểu đồ tin tặc các nước tấn công mạng vào Việt Nam</a:t>
            </a:r>
          </a:p>
        </p:txBody>
      </p:sp>
      <p:sp>
        <p:nvSpPr>
          <p:cNvPr id="28676"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1375E4C-25BA-46F6-B49D-434C0C20D7D4}" type="slidenum">
              <a:rPr lang="en-US" altLang="en-US">
                <a:solidFill>
                  <a:schemeClr val="tx2"/>
                </a:solidFill>
                <a:latin typeface="Verdana" panose="020B0604030504040204" pitchFamily="34" charset="0"/>
              </a:rPr>
              <a:pPr eaLnBrk="1" hangingPunct="1"/>
              <a:t>26</a:t>
            </a:fld>
            <a:endParaRPr lang="en-US" altLang="en-US">
              <a:solidFill>
                <a:schemeClr val="tx2"/>
              </a:solidFill>
              <a:latin typeface="Verdana" panose="020B0604030504040204" pitchFamily="34" charset="0"/>
            </a:endParaRPr>
          </a:p>
        </p:txBody>
      </p:sp>
      <p:sp>
        <p:nvSpPr>
          <p:cNvPr id="28677" name="Rectangle 5"/>
          <p:cNvSpPr>
            <a:spLocks noChangeArrowheads="1"/>
          </p:cNvSpPr>
          <p:nvPr/>
        </p:nvSpPr>
        <p:spPr bwMode="auto">
          <a:xfrm>
            <a:off x="2536825" y="3244850"/>
            <a:ext cx="407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cac nuoc tan cong mang vao viet nam</a:t>
            </a:r>
          </a:p>
        </p:txBody>
      </p:sp>
      <p:pic>
        <p:nvPicPr>
          <p:cNvPr id="28678" name="Picture 2" descr="C:\Users\Administrator\Desktop\Luat an ninh mang\cac nuoc tan cong mang vao viet n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1914525"/>
            <a:ext cx="9094787"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Box 6">
            <a:extLst>
              <a:ext uri="{FF2B5EF4-FFF2-40B4-BE49-F238E27FC236}"/>
            </a:extLst>
          </p:cNvPr>
          <p:cNvSpPr txBox="1">
            <a:spLocks noChangeArrowheads="1"/>
          </p:cNvSpPr>
          <p:nvPr/>
        </p:nvSpPr>
        <p:spPr bwMode="auto">
          <a:xfrm>
            <a:off x="0" y="5791200"/>
            <a:ext cx="9144000" cy="923925"/>
          </a:xfrm>
          <a:prstGeom prst="rect">
            <a:avLst/>
          </a:prstGeom>
          <a:solidFill>
            <a:schemeClr val="bg2">
              <a:lumMod val="20000"/>
              <a:lumOff val="80000"/>
            </a:schemeClr>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b="1" dirty="0" err="1">
                <a:solidFill>
                  <a:srgbClr val="FF0066"/>
                </a:solidFill>
                <a:cs typeface="+mn-cs"/>
              </a:rPr>
              <a:t>Các</a:t>
            </a:r>
            <a:r>
              <a:rPr lang="en-US" b="1" dirty="0">
                <a:solidFill>
                  <a:srgbClr val="FF0066"/>
                </a:solidFill>
                <a:cs typeface="+mn-cs"/>
              </a:rPr>
              <a:t> </a:t>
            </a:r>
            <a:r>
              <a:rPr lang="en-US" b="1" dirty="0" err="1">
                <a:solidFill>
                  <a:srgbClr val="FF0066"/>
                </a:solidFill>
                <a:cs typeface="+mn-cs"/>
              </a:rPr>
              <a:t>cuộc</a:t>
            </a:r>
            <a:r>
              <a:rPr lang="en-US" b="1" dirty="0">
                <a:solidFill>
                  <a:srgbClr val="FF0066"/>
                </a:solidFill>
                <a:cs typeface="+mn-cs"/>
              </a:rPr>
              <a:t> </a:t>
            </a:r>
            <a:r>
              <a:rPr lang="en-US" b="1" dirty="0" err="1">
                <a:solidFill>
                  <a:srgbClr val="FF0066"/>
                </a:solidFill>
                <a:cs typeface="+mn-cs"/>
              </a:rPr>
              <a:t>tấn</a:t>
            </a:r>
            <a:r>
              <a:rPr lang="en-US" b="1" dirty="0">
                <a:solidFill>
                  <a:srgbClr val="FF0066"/>
                </a:solidFill>
                <a:cs typeface="+mn-cs"/>
              </a:rPr>
              <a:t> </a:t>
            </a:r>
            <a:r>
              <a:rPr lang="en-US" b="1" dirty="0" err="1">
                <a:solidFill>
                  <a:srgbClr val="FF0066"/>
                </a:solidFill>
                <a:cs typeface="+mn-cs"/>
              </a:rPr>
              <a:t>công</a:t>
            </a:r>
            <a:r>
              <a:rPr lang="en-US" b="1" dirty="0">
                <a:solidFill>
                  <a:srgbClr val="FF0066"/>
                </a:solidFill>
                <a:cs typeface="+mn-cs"/>
              </a:rPr>
              <a:t> </a:t>
            </a:r>
            <a:r>
              <a:rPr lang="en-US" b="1" dirty="0" err="1">
                <a:solidFill>
                  <a:srgbClr val="FF0066"/>
                </a:solidFill>
                <a:cs typeface="+mn-cs"/>
              </a:rPr>
              <a:t>có</a:t>
            </a:r>
            <a:r>
              <a:rPr lang="en-US" b="1" dirty="0">
                <a:solidFill>
                  <a:srgbClr val="FF0066"/>
                </a:solidFill>
                <a:cs typeface="+mn-cs"/>
              </a:rPr>
              <a:t> </a:t>
            </a:r>
            <a:r>
              <a:rPr lang="en-US" b="1" dirty="0" err="1">
                <a:solidFill>
                  <a:srgbClr val="FF0066"/>
                </a:solidFill>
                <a:cs typeface="+mn-cs"/>
              </a:rPr>
              <a:t>chủ</a:t>
            </a:r>
            <a:r>
              <a:rPr lang="en-US" b="1" dirty="0">
                <a:solidFill>
                  <a:srgbClr val="FF0066"/>
                </a:solidFill>
                <a:cs typeface="+mn-cs"/>
              </a:rPr>
              <a:t> </a:t>
            </a:r>
            <a:r>
              <a:rPr lang="en-US" b="1" dirty="0" err="1">
                <a:solidFill>
                  <a:srgbClr val="FF0066"/>
                </a:solidFill>
                <a:cs typeface="+mn-cs"/>
              </a:rPr>
              <a:t>đích</a:t>
            </a:r>
            <a:r>
              <a:rPr lang="en-US" b="1" dirty="0">
                <a:solidFill>
                  <a:srgbClr val="FF0066"/>
                </a:solidFill>
                <a:cs typeface="+mn-cs"/>
              </a:rPr>
              <a:t> </a:t>
            </a:r>
            <a:r>
              <a:rPr lang="en-US" b="1" dirty="0" err="1">
                <a:solidFill>
                  <a:srgbClr val="FF0066"/>
                </a:solidFill>
                <a:cs typeface="+mn-cs"/>
              </a:rPr>
              <a:t>không</a:t>
            </a:r>
            <a:r>
              <a:rPr lang="en-US" b="1" dirty="0">
                <a:solidFill>
                  <a:srgbClr val="FF0066"/>
                </a:solidFill>
                <a:cs typeface="+mn-cs"/>
              </a:rPr>
              <a:t> </a:t>
            </a:r>
            <a:r>
              <a:rPr lang="en-US" b="1" dirty="0" err="1">
                <a:solidFill>
                  <a:srgbClr val="FF0066"/>
                </a:solidFill>
                <a:cs typeface="+mn-cs"/>
              </a:rPr>
              <a:t>chỉ</a:t>
            </a:r>
            <a:r>
              <a:rPr lang="en-US" b="1" dirty="0">
                <a:solidFill>
                  <a:srgbClr val="FF0066"/>
                </a:solidFill>
                <a:cs typeface="+mn-cs"/>
              </a:rPr>
              <a:t> </a:t>
            </a:r>
            <a:r>
              <a:rPr lang="en-US" b="1" dirty="0" err="1">
                <a:solidFill>
                  <a:srgbClr val="FF0066"/>
                </a:solidFill>
                <a:cs typeface="+mn-cs"/>
              </a:rPr>
              <a:t>phá</a:t>
            </a:r>
            <a:r>
              <a:rPr lang="en-US" b="1" dirty="0">
                <a:solidFill>
                  <a:srgbClr val="FF0066"/>
                </a:solidFill>
                <a:cs typeface="+mn-cs"/>
              </a:rPr>
              <a:t> </a:t>
            </a:r>
            <a:r>
              <a:rPr lang="en-US" b="1" dirty="0" err="1">
                <a:solidFill>
                  <a:srgbClr val="FF0066"/>
                </a:solidFill>
                <a:cs typeface="+mn-cs"/>
              </a:rPr>
              <a:t>hoại</a:t>
            </a:r>
            <a:r>
              <a:rPr lang="en-US" b="1" dirty="0">
                <a:solidFill>
                  <a:srgbClr val="FF0066"/>
                </a:solidFill>
                <a:cs typeface="+mn-cs"/>
              </a:rPr>
              <a:t> </a:t>
            </a:r>
            <a:r>
              <a:rPr lang="en-US" b="1" dirty="0" err="1">
                <a:solidFill>
                  <a:srgbClr val="FF0066"/>
                </a:solidFill>
                <a:cs typeface="+mn-cs"/>
              </a:rPr>
              <a:t>các</a:t>
            </a:r>
            <a:r>
              <a:rPr lang="en-US" b="1" dirty="0">
                <a:solidFill>
                  <a:srgbClr val="FF0066"/>
                </a:solidFill>
                <a:cs typeface="+mn-cs"/>
              </a:rPr>
              <a:t> </a:t>
            </a:r>
            <a:r>
              <a:rPr lang="en-US" b="1" dirty="0" err="1">
                <a:solidFill>
                  <a:srgbClr val="FF0066"/>
                </a:solidFill>
                <a:cs typeface="+mn-cs"/>
              </a:rPr>
              <a:t>mục</a:t>
            </a:r>
            <a:r>
              <a:rPr lang="en-US" b="1" dirty="0">
                <a:solidFill>
                  <a:srgbClr val="FF0066"/>
                </a:solidFill>
                <a:cs typeface="+mn-cs"/>
              </a:rPr>
              <a:t> </a:t>
            </a:r>
            <a:r>
              <a:rPr lang="en-US" b="1" dirty="0" err="1">
                <a:solidFill>
                  <a:srgbClr val="FF0066"/>
                </a:solidFill>
                <a:cs typeface="+mn-cs"/>
              </a:rPr>
              <a:t>tiêu</a:t>
            </a:r>
            <a:r>
              <a:rPr lang="en-US" b="1" dirty="0">
                <a:solidFill>
                  <a:srgbClr val="FF0066"/>
                </a:solidFill>
                <a:cs typeface="+mn-cs"/>
              </a:rPr>
              <a:t>, </a:t>
            </a:r>
            <a:r>
              <a:rPr lang="en-US" b="1" dirty="0" err="1">
                <a:solidFill>
                  <a:srgbClr val="FF0066"/>
                </a:solidFill>
                <a:cs typeface="+mn-cs"/>
              </a:rPr>
              <a:t>công</a:t>
            </a:r>
            <a:r>
              <a:rPr lang="en-US" b="1" dirty="0">
                <a:solidFill>
                  <a:srgbClr val="FF0066"/>
                </a:solidFill>
                <a:cs typeface="+mn-cs"/>
              </a:rPr>
              <a:t> </a:t>
            </a:r>
            <a:r>
              <a:rPr lang="en-US" b="1" dirty="0" err="1">
                <a:solidFill>
                  <a:srgbClr val="FF0066"/>
                </a:solidFill>
                <a:cs typeface="+mn-cs"/>
              </a:rPr>
              <a:t>trình</a:t>
            </a:r>
            <a:r>
              <a:rPr lang="en-US" b="1" dirty="0">
                <a:solidFill>
                  <a:srgbClr val="FF0066"/>
                </a:solidFill>
                <a:cs typeface="+mn-cs"/>
              </a:rPr>
              <a:t> </a:t>
            </a:r>
            <a:r>
              <a:rPr lang="en-US" b="1" dirty="0" err="1">
                <a:solidFill>
                  <a:srgbClr val="FF0066"/>
                </a:solidFill>
                <a:cs typeface="+mn-cs"/>
              </a:rPr>
              <a:t>quan</a:t>
            </a:r>
            <a:r>
              <a:rPr lang="en-US" b="1" dirty="0">
                <a:solidFill>
                  <a:srgbClr val="FF0066"/>
                </a:solidFill>
                <a:cs typeface="+mn-cs"/>
              </a:rPr>
              <a:t> </a:t>
            </a:r>
            <a:r>
              <a:rPr lang="en-US" b="1" dirty="0" err="1">
                <a:solidFill>
                  <a:srgbClr val="FF0066"/>
                </a:solidFill>
                <a:cs typeface="+mn-cs"/>
              </a:rPr>
              <a:t>trọng</a:t>
            </a:r>
            <a:r>
              <a:rPr lang="en-US" b="1" dirty="0">
                <a:solidFill>
                  <a:srgbClr val="FF0066"/>
                </a:solidFill>
                <a:cs typeface="+mn-cs"/>
              </a:rPr>
              <a:t> </a:t>
            </a:r>
            <a:r>
              <a:rPr lang="en-US" b="1" dirty="0" err="1">
                <a:solidFill>
                  <a:srgbClr val="FF0066"/>
                </a:solidFill>
                <a:cs typeface="+mn-cs"/>
              </a:rPr>
              <a:t>và</a:t>
            </a:r>
            <a:r>
              <a:rPr lang="en-US" b="1" dirty="0">
                <a:solidFill>
                  <a:srgbClr val="FF0066"/>
                </a:solidFill>
                <a:cs typeface="+mn-cs"/>
              </a:rPr>
              <a:t> an </a:t>
            </a:r>
            <a:r>
              <a:rPr lang="en-US" b="1" dirty="0" err="1">
                <a:solidFill>
                  <a:srgbClr val="FF0066"/>
                </a:solidFill>
                <a:cs typeface="+mn-cs"/>
              </a:rPr>
              <a:t>ninh</a:t>
            </a:r>
            <a:r>
              <a:rPr lang="en-US" b="1" dirty="0">
                <a:solidFill>
                  <a:srgbClr val="FF0066"/>
                </a:solidFill>
                <a:cs typeface="+mn-cs"/>
              </a:rPr>
              <a:t> </a:t>
            </a:r>
            <a:r>
              <a:rPr lang="en-US" b="1" dirty="0" err="1">
                <a:solidFill>
                  <a:srgbClr val="FF0066"/>
                </a:solidFill>
                <a:cs typeface="+mn-cs"/>
              </a:rPr>
              <a:t>quốc</a:t>
            </a:r>
            <a:r>
              <a:rPr lang="en-US" b="1" dirty="0">
                <a:solidFill>
                  <a:srgbClr val="FF0066"/>
                </a:solidFill>
                <a:cs typeface="+mn-cs"/>
              </a:rPr>
              <a:t> </a:t>
            </a:r>
            <a:r>
              <a:rPr lang="en-US" b="1" dirty="0" err="1">
                <a:solidFill>
                  <a:srgbClr val="FF0066"/>
                </a:solidFill>
                <a:cs typeface="+mn-cs"/>
              </a:rPr>
              <a:t>gia</a:t>
            </a:r>
            <a:r>
              <a:rPr lang="en-US" b="1" dirty="0">
                <a:solidFill>
                  <a:srgbClr val="FF0066"/>
                </a:solidFill>
                <a:cs typeface="+mn-cs"/>
              </a:rPr>
              <a:t> </a:t>
            </a:r>
            <a:r>
              <a:rPr lang="en-US" b="1" dirty="0" err="1">
                <a:solidFill>
                  <a:srgbClr val="FF0066"/>
                </a:solidFill>
                <a:cs typeface="+mn-cs"/>
              </a:rPr>
              <a:t>mà</a:t>
            </a:r>
            <a:r>
              <a:rPr lang="en-US" b="1" dirty="0">
                <a:solidFill>
                  <a:srgbClr val="FF0066"/>
                </a:solidFill>
                <a:cs typeface="+mn-cs"/>
              </a:rPr>
              <a:t> </a:t>
            </a:r>
            <a:r>
              <a:rPr lang="en-US" b="1" dirty="0" err="1">
                <a:solidFill>
                  <a:srgbClr val="FF0066"/>
                </a:solidFill>
                <a:cs typeface="+mn-cs"/>
              </a:rPr>
              <a:t>còn</a:t>
            </a:r>
            <a:r>
              <a:rPr lang="en-US" b="1" dirty="0">
                <a:solidFill>
                  <a:srgbClr val="FF0066"/>
                </a:solidFill>
                <a:cs typeface="+mn-cs"/>
              </a:rPr>
              <a:t> </a:t>
            </a:r>
            <a:r>
              <a:rPr lang="en-US" b="1" dirty="0" err="1">
                <a:solidFill>
                  <a:srgbClr val="FF0066"/>
                </a:solidFill>
                <a:cs typeface="+mn-cs"/>
              </a:rPr>
              <a:t>chiếm</a:t>
            </a:r>
            <a:r>
              <a:rPr lang="en-US" b="1" dirty="0">
                <a:solidFill>
                  <a:srgbClr val="FF0066"/>
                </a:solidFill>
                <a:cs typeface="+mn-cs"/>
              </a:rPr>
              <a:t> </a:t>
            </a:r>
            <a:r>
              <a:rPr lang="en-US" b="1" dirty="0" err="1">
                <a:solidFill>
                  <a:srgbClr val="FF0066"/>
                </a:solidFill>
                <a:cs typeface="+mn-cs"/>
              </a:rPr>
              <a:t>đoạt</a:t>
            </a:r>
            <a:r>
              <a:rPr lang="en-US" b="1" dirty="0">
                <a:solidFill>
                  <a:srgbClr val="FF0066"/>
                </a:solidFill>
                <a:cs typeface="+mn-cs"/>
              </a:rPr>
              <a:t> </a:t>
            </a:r>
            <a:r>
              <a:rPr lang="en-US" b="1" dirty="0" err="1">
                <a:solidFill>
                  <a:srgbClr val="FF0066"/>
                </a:solidFill>
                <a:cs typeface="+mn-cs"/>
              </a:rPr>
              <a:t>thông</a:t>
            </a:r>
            <a:r>
              <a:rPr lang="en-US" b="1" dirty="0">
                <a:solidFill>
                  <a:srgbClr val="FF0066"/>
                </a:solidFill>
                <a:cs typeface="+mn-cs"/>
              </a:rPr>
              <a:t> tin, </a:t>
            </a:r>
            <a:r>
              <a:rPr lang="en-US" b="1" dirty="0" err="1">
                <a:solidFill>
                  <a:srgbClr val="FF0066"/>
                </a:solidFill>
                <a:cs typeface="+mn-cs"/>
              </a:rPr>
              <a:t>tài</a:t>
            </a:r>
            <a:r>
              <a:rPr lang="en-US" b="1" dirty="0">
                <a:solidFill>
                  <a:srgbClr val="FF0066"/>
                </a:solidFill>
                <a:cs typeface="+mn-cs"/>
              </a:rPr>
              <a:t> </a:t>
            </a:r>
            <a:r>
              <a:rPr lang="en-US" b="1" dirty="0" err="1">
                <a:solidFill>
                  <a:srgbClr val="FF0066"/>
                </a:solidFill>
                <a:cs typeface="+mn-cs"/>
              </a:rPr>
              <a:t>liệu</a:t>
            </a:r>
            <a:r>
              <a:rPr lang="en-US" b="1" dirty="0">
                <a:solidFill>
                  <a:srgbClr val="FF0066"/>
                </a:solidFill>
                <a:cs typeface="+mn-cs"/>
              </a:rPr>
              <a:t> </a:t>
            </a:r>
            <a:r>
              <a:rPr lang="en-US" b="1" dirty="0" err="1">
                <a:solidFill>
                  <a:srgbClr val="FF0066"/>
                </a:solidFill>
                <a:cs typeface="+mn-cs"/>
              </a:rPr>
              <a:t>bí</a:t>
            </a:r>
            <a:r>
              <a:rPr lang="en-US" b="1" dirty="0">
                <a:solidFill>
                  <a:srgbClr val="FF0066"/>
                </a:solidFill>
                <a:cs typeface="+mn-cs"/>
              </a:rPr>
              <a:t> </a:t>
            </a:r>
            <a:r>
              <a:rPr lang="en-US" b="1" dirty="0" err="1">
                <a:solidFill>
                  <a:srgbClr val="FF0066"/>
                </a:solidFill>
                <a:cs typeface="+mn-cs"/>
              </a:rPr>
              <a:t>mật</a:t>
            </a:r>
            <a:r>
              <a:rPr lang="en-US" b="1" dirty="0">
                <a:solidFill>
                  <a:srgbClr val="FF0066"/>
                </a:solidFill>
                <a:cs typeface="+mn-cs"/>
              </a:rPr>
              <a:t>…</a:t>
            </a:r>
            <a:r>
              <a:rPr lang="en-US" b="1" dirty="0" err="1">
                <a:solidFill>
                  <a:srgbClr val="FF0066"/>
                </a:solidFill>
                <a:cs typeface="+mn-cs"/>
              </a:rPr>
              <a:t>phục</a:t>
            </a:r>
            <a:r>
              <a:rPr lang="en-US" b="1" dirty="0">
                <a:solidFill>
                  <a:srgbClr val="FF0066"/>
                </a:solidFill>
                <a:cs typeface="+mn-cs"/>
              </a:rPr>
              <a:t> </a:t>
            </a:r>
            <a:r>
              <a:rPr lang="en-US" b="1" dirty="0" err="1">
                <a:solidFill>
                  <a:srgbClr val="FF0066"/>
                </a:solidFill>
                <a:cs typeface="+mn-cs"/>
              </a:rPr>
              <a:t>vụ</a:t>
            </a:r>
            <a:r>
              <a:rPr lang="en-US" b="1" dirty="0">
                <a:solidFill>
                  <a:srgbClr val="FF0066"/>
                </a:solidFill>
                <a:cs typeface="+mn-cs"/>
              </a:rPr>
              <a:t> </a:t>
            </a:r>
            <a:r>
              <a:rPr lang="en-US" b="1" dirty="0" err="1">
                <a:solidFill>
                  <a:srgbClr val="FF0066"/>
                </a:solidFill>
                <a:cs typeface="+mn-cs"/>
              </a:rPr>
              <a:t>các</a:t>
            </a:r>
            <a:r>
              <a:rPr lang="en-US" b="1" dirty="0">
                <a:solidFill>
                  <a:srgbClr val="FF0066"/>
                </a:solidFill>
                <a:cs typeface="+mn-cs"/>
              </a:rPr>
              <a:t> ý </a:t>
            </a:r>
            <a:r>
              <a:rPr lang="en-US" b="1" dirty="0" err="1">
                <a:solidFill>
                  <a:srgbClr val="FF0066"/>
                </a:solidFill>
                <a:cs typeface="+mn-cs"/>
              </a:rPr>
              <a:t>đồ</a:t>
            </a:r>
            <a:r>
              <a:rPr lang="en-US" b="1" dirty="0">
                <a:solidFill>
                  <a:srgbClr val="FF0066"/>
                </a:solidFill>
                <a:cs typeface="+mn-cs"/>
              </a:rPr>
              <a:t> </a:t>
            </a:r>
            <a:r>
              <a:rPr lang="en-US" b="1" dirty="0" err="1">
                <a:solidFill>
                  <a:srgbClr val="FF0066"/>
                </a:solidFill>
                <a:cs typeface="+mn-cs"/>
              </a:rPr>
              <a:t>chính</a:t>
            </a:r>
            <a:r>
              <a:rPr lang="en-US" b="1" dirty="0">
                <a:solidFill>
                  <a:srgbClr val="FF0066"/>
                </a:solidFill>
                <a:cs typeface="+mn-cs"/>
              </a:rPr>
              <a:t> </a:t>
            </a:r>
            <a:r>
              <a:rPr lang="en-US" b="1" dirty="0" err="1">
                <a:solidFill>
                  <a:srgbClr val="FF0066"/>
                </a:solidFill>
                <a:cs typeface="+mn-cs"/>
              </a:rPr>
              <a:t>trị</a:t>
            </a:r>
            <a:r>
              <a:rPr lang="en-US" b="1" dirty="0">
                <a:solidFill>
                  <a:srgbClr val="FF0066"/>
                </a:solidFill>
                <a:cs typeface="+mn-cs"/>
              </a:rPr>
              <a:t> </a:t>
            </a:r>
            <a:r>
              <a:rPr lang="en-US" b="1" dirty="0" err="1">
                <a:solidFill>
                  <a:srgbClr val="FF0066"/>
                </a:solidFill>
                <a:cs typeface="+mn-cs"/>
              </a:rPr>
              <a:t>và</a:t>
            </a:r>
            <a:r>
              <a:rPr lang="en-US" b="1" dirty="0">
                <a:solidFill>
                  <a:srgbClr val="FF0066"/>
                </a:solidFill>
                <a:cs typeface="+mn-cs"/>
              </a:rPr>
              <a:t> </a:t>
            </a:r>
            <a:r>
              <a:rPr lang="en-US" b="1" dirty="0" err="1">
                <a:solidFill>
                  <a:srgbClr val="FF0066"/>
                </a:solidFill>
                <a:cs typeface="+mn-cs"/>
              </a:rPr>
              <a:t>tội</a:t>
            </a:r>
            <a:r>
              <a:rPr lang="en-US" b="1" dirty="0">
                <a:solidFill>
                  <a:srgbClr val="FF0066"/>
                </a:solidFill>
                <a:cs typeface="+mn-cs"/>
              </a:rPr>
              <a:t> </a:t>
            </a:r>
            <a:r>
              <a:rPr lang="en-US" b="1" dirty="0" err="1">
                <a:solidFill>
                  <a:srgbClr val="FF0066"/>
                </a:solidFill>
                <a:cs typeface="+mn-cs"/>
              </a:rPr>
              <a:t>phạm</a:t>
            </a:r>
            <a:endParaRPr lang="en-US" b="1" dirty="0">
              <a:solidFill>
                <a:srgbClr val="FF0066"/>
              </a:solidFill>
              <a:cs typeface="+mn-cs"/>
            </a:endParaRPr>
          </a:p>
        </p:txBody>
      </p:sp>
      <p:sp>
        <p:nvSpPr>
          <p:cNvPr id="2" name="Oval Callout 1"/>
          <p:cNvSpPr>
            <a:spLocks noChangeArrowheads="1"/>
          </p:cNvSpPr>
          <p:nvPr/>
        </p:nvSpPr>
        <p:spPr bwMode="auto">
          <a:xfrm>
            <a:off x="6096000" y="2667000"/>
            <a:ext cx="1676400" cy="577850"/>
          </a:xfrm>
          <a:prstGeom prst="wedgeEllipseCallout">
            <a:avLst>
              <a:gd name="adj1" fmla="val -20833"/>
              <a:gd name="adj2" fmla="val 62500"/>
            </a:avLst>
          </a:prstGeom>
          <a:solidFill>
            <a:srgbClr val="FF00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chemeClr val="bg1"/>
                </a:solidFill>
              </a:rPr>
              <a:t>1. MỸ</a:t>
            </a:r>
          </a:p>
        </p:txBody>
      </p:sp>
      <p:sp>
        <p:nvSpPr>
          <p:cNvPr id="28681" name="Oval Callout 9"/>
          <p:cNvSpPr>
            <a:spLocks noChangeArrowheads="1"/>
          </p:cNvSpPr>
          <p:nvPr/>
        </p:nvSpPr>
        <p:spPr bwMode="auto">
          <a:xfrm>
            <a:off x="3848100" y="4313238"/>
            <a:ext cx="1676400" cy="577850"/>
          </a:xfrm>
          <a:prstGeom prst="wedgeEllipseCallout">
            <a:avLst>
              <a:gd name="adj1" fmla="val -20833"/>
              <a:gd name="adj2" fmla="val 62500"/>
            </a:avLst>
          </a:prstGeom>
          <a:solidFill>
            <a:srgbClr val="FF00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a:solidFill>
                  <a:schemeClr val="bg1"/>
                </a:solidFill>
              </a:rPr>
              <a:t>Trung quốc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noChangeArrowheads="1"/>
          </p:cNvSpPr>
          <p:nvPr>
            <p:ph type="title"/>
          </p:nvPr>
        </p:nvSpPr>
        <p:spPr>
          <a:xfrm>
            <a:off x="457200" y="319088"/>
            <a:ext cx="8686800" cy="563562"/>
          </a:xfrm>
        </p:spPr>
        <p:txBody>
          <a:bodyPr/>
          <a:lstStyle/>
          <a:p>
            <a:r>
              <a:rPr lang="en-US" altLang="en-US" smtClean="0"/>
              <a:t>Lừa đảo qua mạng ngày càng nhiều</a:t>
            </a:r>
          </a:p>
        </p:txBody>
      </p:sp>
      <p:sp>
        <p:nvSpPr>
          <p:cNvPr id="29699"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673BBC5-D603-43B6-9BDA-32D3E2323E36}" type="slidenum">
              <a:rPr lang="en-US" altLang="en-US">
                <a:solidFill>
                  <a:schemeClr val="tx2"/>
                </a:solidFill>
                <a:latin typeface="Verdana" panose="020B0604030504040204" pitchFamily="34" charset="0"/>
              </a:rPr>
              <a:pPr eaLnBrk="1" hangingPunct="1"/>
              <a:t>27</a:t>
            </a:fld>
            <a:endParaRPr lang="en-US" altLang="en-US">
              <a:solidFill>
                <a:schemeClr val="tx2"/>
              </a:solidFill>
              <a:latin typeface="Verdana" panose="020B0604030504040204" pitchFamily="34" charset="0"/>
            </a:endParaRPr>
          </a:p>
        </p:txBody>
      </p:sp>
      <p:pic>
        <p:nvPicPr>
          <p:cNvPr id="29700" name="Picture 2" descr="C:\Users\Administrator\Desktop\Luat an ninh mang\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4648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3" descr="C:\Users\Administrator\Desktop\Luat an ninh mang\img_0044_6928687.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48200" y="914400"/>
            <a:ext cx="4495800" cy="5943600"/>
          </a:xfrm>
          <a:noFill/>
          <a:extLst>
            <a:ext uri="{909E8E84-426E-40DD-AFC4-6F175D3DCCD1}">
              <a14:hiddenFill xmlns:a14="http://schemas.microsoft.com/office/drawing/2010/main">
                <a:solidFill>
                  <a:srgbClr val="FFFFFF"/>
                </a:solidFill>
              </a14:hiddenFill>
            </a:ext>
          </a:extLst>
        </p:spPr>
      </p:pic>
      <p:pic>
        <p:nvPicPr>
          <p:cNvPr id="29702" name="Picture 4" descr="C:\Users\Administrator\Desktop\Luat an ninh mang\lua_dao_lb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3810000"/>
            <a:ext cx="466407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noChangeArrowheads="1"/>
          </p:cNvSpPr>
          <p:nvPr>
            <p:ph type="title"/>
          </p:nvPr>
        </p:nvSpPr>
        <p:spPr/>
        <p:txBody>
          <a:bodyPr/>
          <a:lstStyle/>
          <a:p>
            <a:endParaRPr lang="vi-VN" altLang="en-US" smtClean="0"/>
          </a:p>
        </p:txBody>
      </p:sp>
      <p:sp>
        <p:nvSpPr>
          <p:cNvPr id="30723" name="Content Placeholder 2"/>
          <p:cNvSpPr>
            <a:spLocks noGrp="1" noChangeArrowheads="1"/>
          </p:cNvSpPr>
          <p:nvPr>
            <p:ph idx="1"/>
          </p:nvPr>
        </p:nvSpPr>
        <p:spPr/>
        <p:txBody>
          <a:bodyPr/>
          <a:lstStyle/>
          <a:p>
            <a:endParaRPr lang="vi-VN" altLang="en-US" smtClean="0"/>
          </a:p>
        </p:txBody>
      </p:sp>
      <p:sp>
        <p:nvSpPr>
          <p:cNvPr id="30724"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B0B3E4-AE88-4953-827B-1843FBB6EF10}" type="slidenum">
              <a:rPr lang="en-US" altLang="en-US">
                <a:solidFill>
                  <a:schemeClr val="tx2"/>
                </a:solidFill>
                <a:latin typeface="Verdana" panose="020B0604030504040204" pitchFamily="34" charset="0"/>
              </a:rPr>
              <a:pPr eaLnBrk="1" hangingPunct="1"/>
              <a:t>28</a:t>
            </a:fld>
            <a:endParaRPr lang="en-US" altLang="en-US">
              <a:solidFill>
                <a:schemeClr val="tx2"/>
              </a:solidFill>
              <a:latin typeface="Verdana" panose="020B0604030504040204" pitchFamily="34" charset="0"/>
            </a:endParaRPr>
          </a:p>
        </p:txBody>
      </p:sp>
      <p:pic>
        <p:nvPicPr>
          <p:cNvPr id="307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35355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6" name="Rectangle 5"/>
          <p:cNvSpPr>
            <a:spLocks noChangeArrowheads="1"/>
          </p:cNvSpPr>
          <p:nvPr/>
        </p:nvSpPr>
        <p:spPr bwMode="auto">
          <a:xfrm>
            <a:off x="19050" y="3987800"/>
            <a:ext cx="9277350" cy="2862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a:t>Chào bạn. hôm nay bạn thế nào? Tên tôi là Jeff Thomas, một người lính Mỹ ở Syria, chúng tôi đã phát hiện ra một số vàng và chúng tôi đã chia sẻ nó với nhau và tôi muốn gửi ngay cho bạn món đồ của mình.</a:t>
            </a:r>
          </a:p>
          <a:p>
            <a:pPr algn="just" eaLnBrk="1" hangingPunct="1"/>
            <a:r>
              <a:rPr lang="vi-VN" altLang="en-US"/>
              <a:t>  Bằng cách nào đó</a:t>
            </a:r>
            <a:r>
              <a:rPr lang="vi-VN" altLang="en-US">
                <a:solidFill>
                  <a:srgbClr val="FF0000"/>
                </a:solidFill>
              </a:rPr>
              <a:t>, tôi lo lắng rằng tôi có thể mất phần vàng của mình ở Syria, nơi nó hiện đang được giữ do cuộc chiến đang diễn ra ở Syria. Vì vậy, để đảm bảo vàng ở một nơi an toàn, tôi sẽ lập kế hoạch ngay lập tức và gửi nó cho bạn cho đến khi tôi hoàn thành nhiệm vụ ba tháng của mình,</a:t>
            </a:r>
          </a:p>
          <a:p>
            <a:pPr algn="just" eaLnBrk="1" hangingPunct="1"/>
            <a:r>
              <a:rPr lang="vi-VN" altLang="en-US"/>
              <a:t>Tôi sẽ bay đến gặp bạn ở đất nước của bạn để chia vàng hoặc bán vàng. Tôi đang chờ bạn trả lời. Cảm ơn bạn rất nhiều cho sự hiểu biết của bạn.</a:t>
            </a:r>
          </a:p>
          <a:p>
            <a:pPr algn="just" eaLnBrk="1" hangingPunct="1"/>
            <a:r>
              <a:rPr lang="vi-VN" altLang="en-US"/>
              <a:t>Ông Jeff Thomas.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p:txBody>
          <a:bodyPr/>
          <a:lstStyle/>
          <a:p>
            <a:r>
              <a:rPr lang="en-US" altLang="en-US" sz="2800" smtClean="0"/>
              <a:t>Sự cần thiết ban hành Luật An ninh mạng</a:t>
            </a:r>
          </a:p>
        </p:txBody>
      </p:sp>
      <p:sp>
        <p:nvSpPr>
          <p:cNvPr id="3" name="Content Placeholder 2">
            <a:extLst>
              <a:ext uri="{FF2B5EF4-FFF2-40B4-BE49-F238E27FC236}"/>
            </a:extLst>
          </p:cNvPr>
          <p:cNvSpPr>
            <a:spLocks noGrp="1"/>
          </p:cNvSpPr>
          <p:nvPr>
            <p:ph idx="1"/>
          </p:nvPr>
        </p:nvSpPr>
        <p:spPr>
          <a:xfrm>
            <a:off x="152400" y="1066800"/>
            <a:ext cx="5029200" cy="5248275"/>
          </a:xfrm>
        </p:spPr>
        <p:txBody>
          <a:bodyPr/>
          <a:lstStyle/>
          <a:p>
            <a:pPr algn="just">
              <a:defRPr/>
            </a:pPr>
            <a:r>
              <a:rPr lang="en-US" sz="2000" dirty="0"/>
              <a:t> 5) </a:t>
            </a:r>
            <a:r>
              <a:rPr lang="en-US" sz="2000" dirty="0">
                <a:solidFill>
                  <a:schemeClr val="tx1">
                    <a:lumMod val="75000"/>
                  </a:schemeClr>
                </a:solidFill>
              </a:rPr>
              <a:t>Ban </a:t>
            </a:r>
            <a:r>
              <a:rPr lang="en-US" sz="2000" dirty="0" err="1">
                <a:solidFill>
                  <a:schemeClr val="tx1">
                    <a:lumMod val="75000"/>
                  </a:schemeClr>
                </a:solidFill>
              </a:rPr>
              <a:t>hành</a:t>
            </a:r>
            <a:r>
              <a:rPr lang="en-US" sz="2000" dirty="0">
                <a:solidFill>
                  <a:schemeClr val="tx1">
                    <a:lumMod val="75000"/>
                  </a:schemeClr>
                </a:solidFill>
              </a:rPr>
              <a:t> </a:t>
            </a:r>
            <a:r>
              <a:rPr lang="en-US" sz="2000" dirty="0" err="1">
                <a:solidFill>
                  <a:schemeClr val="tx1">
                    <a:lumMod val="75000"/>
                  </a:schemeClr>
                </a:solidFill>
              </a:rPr>
              <a:t>Luật</a:t>
            </a:r>
            <a:r>
              <a:rPr lang="en-US" sz="2000" dirty="0">
                <a:solidFill>
                  <a:schemeClr val="tx1">
                    <a:lumMod val="75000"/>
                  </a:schemeClr>
                </a:solidFill>
              </a:rPr>
              <a:t> An </a:t>
            </a:r>
            <a:r>
              <a:rPr lang="en-US" sz="2000" dirty="0" err="1">
                <a:solidFill>
                  <a:schemeClr val="tx1">
                    <a:lumMod val="75000"/>
                  </a:schemeClr>
                </a:solidFill>
              </a:rPr>
              <a:t>ninh</a:t>
            </a:r>
            <a:r>
              <a:rPr lang="en-US" sz="2000" dirty="0">
                <a:solidFill>
                  <a:schemeClr val="tx1">
                    <a:lumMod val="75000"/>
                  </a:schemeClr>
                </a:solidFill>
              </a:rPr>
              <a:t> </a:t>
            </a:r>
            <a:r>
              <a:rPr lang="en-US" sz="2000" dirty="0" err="1">
                <a:solidFill>
                  <a:schemeClr val="tx1">
                    <a:lumMod val="75000"/>
                  </a:schemeClr>
                </a:solidFill>
              </a:rPr>
              <a:t>mạng</a:t>
            </a:r>
            <a:r>
              <a:rPr lang="en-US" sz="2000" dirty="0">
                <a:solidFill>
                  <a:schemeClr val="tx1">
                    <a:lumMod val="75000"/>
                  </a:schemeClr>
                </a:solidFill>
              </a:rPr>
              <a:t> </a:t>
            </a:r>
            <a:r>
              <a:rPr lang="en-US" sz="2000" dirty="0" err="1">
                <a:solidFill>
                  <a:schemeClr val="tx1">
                    <a:lumMod val="75000"/>
                  </a:schemeClr>
                </a:solidFill>
              </a:rPr>
              <a:t>nhằm</a:t>
            </a:r>
            <a:r>
              <a:rPr lang="en-US" sz="2000" dirty="0">
                <a:solidFill>
                  <a:schemeClr val="tx1">
                    <a:lumMod val="75000"/>
                  </a:schemeClr>
                </a:solidFill>
              </a:rPr>
              <a:t>:</a:t>
            </a:r>
            <a:r>
              <a:rPr lang="en-US" sz="2000" dirty="0">
                <a:solidFill>
                  <a:srgbClr val="FF0000"/>
                </a:solidFill>
              </a:rPr>
              <a:t> </a:t>
            </a:r>
            <a:r>
              <a:rPr lang="en-US" sz="2000" dirty="0" err="1"/>
              <a:t>Bảo</a:t>
            </a:r>
            <a:r>
              <a:rPr lang="en-US" sz="2000" dirty="0"/>
              <a:t> </a:t>
            </a:r>
            <a:r>
              <a:rPr lang="en-US" sz="2000" dirty="0" err="1"/>
              <a:t>đảm</a:t>
            </a:r>
            <a:r>
              <a:rPr lang="en-US" sz="2000" dirty="0"/>
              <a:t> </a:t>
            </a:r>
            <a:r>
              <a:rPr lang="en-US" sz="2000" dirty="0" err="1"/>
              <a:t>sự</a:t>
            </a:r>
            <a:r>
              <a:rPr lang="en-US" sz="2000" dirty="0"/>
              <a:t> </a:t>
            </a:r>
            <a:r>
              <a:rPr lang="en-US" sz="2000" dirty="0" err="1"/>
              <a:t>phù</a:t>
            </a:r>
            <a:r>
              <a:rPr lang="en-US" sz="2000" dirty="0"/>
              <a:t> </a:t>
            </a:r>
            <a:r>
              <a:rPr lang="en-US" sz="2000" dirty="0" err="1"/>
              <a:t>hợp</a:t>
            </a:r>
            <a:r>
              <a:rPr lang="en-US" sz="2000" dirty="0"/>
              <a:t> </a:t>
            </a:r>
            <a:r>
              <a:rPr lang="en-US" sz="2000" dirty="0" err="1"/>
              <a:t>với</a:t>
            </a:r>
            <a:r>
              <a:rPr lang="en-US" sz="2000" dirty="0"/>
              <a:t> </a:t>
            </a:r>
            <a:r>
              <a:rPr lang="en-US" sz="2000" dirty="0" err="1"/>
              <a:t>quy</a:t>
            </a:r>
            <a:r>
              <a:rPr lang="en-US" sz="2000" dirty="0"/>
              <a:t> </a:t>
            </a:r>
            <a:r>
              <a:rPr lang="en-US" sz="2000" dirty="0" err="1"/>
              <a:t>định</a:t>
            </a:r>
            <a:r>
              <a:rPr lang="en-US" sz="2000" dirty="0"/>
              <a:t> </a:t>
            </a:r>
            <a:r>
              <a:rPr lang="en-US" sz="2000" dirty="0" err="1"/>
              <a:t>của</a:t>
            </a:r>
            <a:r>
              <a:rPr lang="en-US" sz="2000" dirty="0"/>
              <a:t> </a:t>
            </a:r>
            <a:r>
              <a:rPr lang="en-US" sz="2000" dirty="0" err="1"/>
              <a:t>Hiến</a:t>
            </a:r>
            <a:r>
              <a:rPr lang="en-US" sz="2000" dirty="0"/>
              <a:t> </a:t>
            </a:r>
            <a:r>
              <a:rPr lang="en-US" sz="2000" dirty="0" err="1"/>
              <a:t>pháp</a:t>
            </a:r>
            <a:r>
              <a:rPr lang="en-US" sz="2000" dirty="0"/>
              <a:t> </a:t>
            </a:r>
            <a:r>
              <a:rPr lang="en-US" sz="2000" dirty="0" err="1"/>
              <a:t>năm</a:t>
            </a:r>
            <a:r>
              <a:rPr lang="en-US" sz="2000" dirty="0"/>
              <a:t> 2013 </a:t>
            </a:r>
            <a:r>
              <a:rPr lang="en-US" sz="2000" dirty="0" err="1"/>
              <a:t>về</a:t>
            </a:r>
            <a:r>
              <a:rPr lang="en-US" sz="2000" dirty="0"/>
              <a:t> </a:t>
            </a:r>
            <a:r>
              <a:rPr lang="en-US" sz="2000" dirty="0" err="1"/>
              <a:t>quyền</a:t>
            </a:r>
            <a:r>
              <a:rPr lang="en-US" sz="2000" dirty="0"/>
              <a:t> con </a:t>
            </a:r>
            <a:r>
              <a:rPr lang="en-US" sz="2000" dirty="0" err="1"/>
              <a:t>người</a:t>
            </a:r>
            <a:r>
              <a:rPr lang="en-US" sz="2000" dirty="0"/>
              <a:t>, </a:t>
            </a:r>
            <a:r>
              <a:rPr lang="en-US" sz="2000" dirty="0" err="1"/>
              <a:t>quyền</a:t>
            </a:r>
            <a:r>
              <a:rPr lang="en-US" sz="2000" dirty="0"/>
              <a:t> </a:t>
            </a:r>
            <a:r>
              <a:rPr lang="en-US" sz="2000" dirty="0" err="1"/>
              <a:t>cơ</a:t>
            </a:r>
            <a:r>
              <a:rPr lang="en-US" sz="2000" dirty="0"/>
              <a:t> </a:t>
            </a:r>
            <a:r>
              <a:rPr lang="en-US" sz="2000" dirty="0" err="1"/>
              <a:t>bản</a:t>
            </a:r>
            <a:r>
              <a:rPr lang="en-US" sz="2000" dirty="0"/>
              <a:t> </a:t>
            </a:r>
            <a:r>
              <a:rPr lang="en-US" sz="2000" dirty="0" err="1"/>
              <a:t>của</a:t>
            </a:r>
            <a:r>
              <a:rPr lang="en-US" sz="2000" dirty="0"/>
              <a:t> </a:t>
            </a:r>
            <a:r>
              <a:rPr lang="en-US" sz="2000" dirty="0" err="1"/>
              <a:t>công</a:t>
            </a:r>
            <a:r>
              <a:rPr lang="en-US" sz="2000" dirty="0"/>
              <a:t> </a:t>
            </a:r>
            <a:r>
              <a:rPr lang="en-US" sz="2000" dirty="0" err="1"/>
              <a:t>dân</a:t>
            </a:r>
            <a:r>
              <a:rPr lang="en-US" sz="2000" dirty="0"/>
              <a:t> </a:t>
            </a:r>
            <a:r>
              <a:rPr lang="en-US" sz="2000" dirty="0" err="1"/>
              <a:t>và</a:t>
            </a:r>
            <a:r>
              <a:rPr lang="en-US" sz="2000" dirty="0"/>
              <a:t> </a:t>
            </a:r>
            <a:r>
              <a:rPr lang="en-US" sz="2000" dirty="0" err="1"/>
              <a:t>bảo</a:t>
            </a:r>
            <a:r>
              <a:rPr lang="en-US" sz="2000" dirty="0"/>
              <a:t> </a:t>
            </a:r>
            <a:r>
              <a:rPr lang="en-US" sz="2000" dirty="0" err="1"/>
              <a:t>vệ</a:t>
            </a:r>
            <a:r>
              <a:rPr lang="en-US" sz="2000" dirty="0"/>
              <a:t> </a:t>
            </a:r>
            <a:r>
              <a:rPr lang="en-US" sz="2000" dirty="0" err="1"/>
              <a:t>Tổ</a:t>
            </a:r>
            <a:r>
              <a:rPr lang="en-US" sz="2000" dirty="0"/>
              <a:t> </a:t>
            </a:r>
            <a:r>
              <a:rPr lang="en-US" sz="2000" dirty="0" err="1"/>
              <a:t>quốc</a:t>
            </a:r>
            <a:endParaRPr lang="en-US" sz="2000" dirty="0"/>
          </a:p>
          <a:p>
            <a:pPr marL="0" indent="0" algn="just">
              <a:buFont typeface="Wingdings" panose="05000000000000000000" pitchFamily="2" charset="2"/>
              <a:buNone/>
              <a:defRPr/>
            </a:pPr>
            <a:r>
              <a:rPr lang="en-US" sz="1600" dirty="0"/>
              <a:t>Theo </a:t>
            </a:r>
            <a:r>
              <a:rPr lang="en-US" sz="1600" dirty="0" err="1"/>
              <a:t>quy</a:t>
            </a:r>
            <a:r>
              <a:rPr lang="en-US" sz="1600" dirty="0"/>
              <a:t> </a:t>
            </a:r>
            <a:r>
              <a:rPr lang="en-US" sz="1600" dirty="0" err="1"/>
              <a:t>định</a:t>
            </a:r>
            <a:r>
              <a:rPr lang="en-US" sz="1600" dirty="0"/>
              <a:t> </a:t>
            </a:r>
            <a:r>
              <a:rPr lang="en-US" sz="1600" dirty="0" err="1"/>
              <a:t>tại</a:t>
            </a:r>
            <a:r>
              <a:rPr lang="en-US" sz="1600" dirty="0"/>
              <a:t> </a:t>
            </a:r>
            <a:r>
              <a:rPr lang="en-US" sz="1600" dirty="0" err="1"/>
              <a:t>khoản</a:t>
            </a:r>
            <a:r>
              <a:rPr lang="en-US" sz="1600" dirty="0"/>
              <a:t> 2 </a:t>
            </a:r>
            <a:r>
              <a:rPr lang="en-US" sz="1600" dirty="0" err="1"/>
              <a:t>Điều</a:t>
            </a:r>
            <a:r>
              <a:rPr lang="en-US" sz="1600" dirty="0"/>
              <a:t> 14 </a:t>
            </a:r>
            <a:r>
              <a:rPr lang="en-US" sz="1600" dirty="0" err="1"/>
              <a:t>của</a:t>
            </a:r>
            <a:r>
              <a:rPr lang="en-US" sz="1600" dirty="0"/>
              <a:t> </a:t>
            </a:r>
            <a:r>
              <a:rPr lang="en-US" sz="1600" dirty="0" err="1"/>
              <a:t>Hiến</a:t>
            </a:r>
            <a:r>
              <a:rPr lang="en-US" sz="1600" dirty="0"/>
              <a:t> </a:t>
            </a:r>
            <a:r>
              <a:rPr lang="en-US" sz="1600" dirty="0" err="1"/>
              <a:t>pháp</a:t>
            </a:r>
            <a:r>
              <a:rPr lang="en-US" sz="1600" dirty="0"/>
              <a:t> </a:t>
            </a:r>
            <a:r>
              <a:rPr lang="en-US" sz="1600" dirty="0" err="1"/>
              <a:t>năm</a:t>
            </a:r>
            <a:r>
              <a:rPr lang="en-US" sz="1600" dirty="0"/>
              <a:t> 2013 </a:t>
            </a:r>
            <a:r>
              <a:rPr lang="en-US" sz="1600" dirty="0" err="1"/>
              <a:t>thì</a:t>
            </a:r>
            <a:r>
              <a:rPr lang="en-US" sz="1600" dirty="0"/>
              <a:t> </a:t>
            </a:r>
            <a:r>
              <a:rPr lang="en-US" sz="1600" dirty="0" err="1"/>
              <a:t>Quyền</a:t>
            </a:r>
            <a:r>
              <a:rPr lang="en-US" sz="1600" dirty="0"/>
              <a:t> con </a:t>
            </a:r>
            <a:r>
              <a:rPr lang="en-US" sz="1600" dirty="0" err="1"/>
              <a:t>người</a:t>
            </a:r>
            <a:r>
              <a:rPr lang="en-US" sz="1600" dirty="0"/>
              <a:t>, </a:t>
            </a:r>
            <a:r>
              <a:rPr lang="en-US" sz="1600" dirty="0" err="1"/>
              <a:t>quyền</a:t>
            </a:r>
            <a:r>
              <a:rPr lang="en-US" sz="1600" dirty="0"/>
              <a:t> </a:t>
            </a:r>
            <a:r>
              <a:rPr lang="en-US" sz="1600" dirty="0" err="1"/>
              <a:t>công</a:t>
            </a:r>
            <a:r>
              <a:rPr lang="en-US" sz="1600" dirty="0"/>
              <a:t> </a:t>
            </a:r>
            <a:r>
              <a:rPr lang="en-US" sz="1600" dirty="0" err="1"/>
              <a:t>dân</a:t>
            </a:r>
            <a:r>
              <a:rPr lang="en-US" sz="1600" dirty="0"/>
              <a:t> </a:t>
            </a:r>
            <a:r>
              <a:rPr lang="en-US" sz="1600" dirty="0" err="1"/>
              <a:t>chỉ</a:t>
            </a:r>
            <a:r>
              <a:rPr lang="en-US" sz="1600" dirty="0"/>
              <a:t> </a:t>
            </a:r>
            <a:r>
              <a:rPr lang="en-US" sz="1600" dirty="0" err="1"/>
              <a:t>có</a:t>
            </a:r>
            <a:r>
              <a:rPr lang="en-US" sz="1600" dirty="0"/>
              <a:t> </a:t>
            </a:r>
            <a:r>
              <a:rPr lang="en-US" sz="1600" u="sng" dirty="0" err="1">
                <a:solidFill>
                  <a:srgbClr val="FF0066"/>
                </a:solidFill>
              </a:rPr>
              <a:t>thể</a:t>
            </a:r>
            <a:r>
              <a:rPr lang="en-US" sz="1600" u="sng" dirty="0">
                <a:solidFill>
                  <a:srgbClr val="FF0066"/>
                </a:solidFill>
              </a:rPr>
              <a:t> </a:t>
            </a:r>
            <a:r>
              <a:rPr lang="en-US" sz="1600" u="sng" dirty="0" err="1">
                <a:solidFill>
                  <a:srgbClr val="FF0066"/>
                </a:solidFill>
              </a:rPr>
              <a:t>bị</a:t>
            </a:r>
            <a:r>
              <a:rPr lang="en-US" sz="1600" u="sng" dirty="0">
                <a:solidFill>
                  <a:srgbClr val="FF0066"/>
                </a:solidFill>
              </a:rPr>
              <a:t> </a:t>
            </a:r>
            <a:r>
              <a:rPr lang="en-US" sz="1600" u="sng" dirty="0" err="1">
                <a:solidFill>
                  <a:srgbClr val="FF0066"/>
                </a:solidFill>
              </a:rPr>
              <a:t>hạn</a:t>
            </a:r>
            <a:r>
              <a:rPr lang="en-US" sz="1600" u="sng" dirty="0">
                <a:solidFill>
                  <a:srgbClr val="FF0066"/>
                </a:solidFill>
              </a:rPr>
              <a:t> </a:t>
            </a:r>
            <a:r>
              <a:rPr lang="en-US" sz="1600" u="sng" dirty="0" err="1">
                <a:solidFill>
                  <a:srgbClr val="FF0066"/>
                </a:solidFill>
              </a:rPr>
              <a:t>chế</a:t>
            </a:r>
            <a:r>
              <a:rPr lang="en-US" sz="1600" u="sng" dirty="0">
                <a:solidFill>
                  <a:srgbClr val="FF0066"/>
                </a:solidFill>
              </a:rPr>
              <a:t> </a:t>
            </a:r>
            <a:r>
              <a:rPr lang="en-US" sz="1600" u="sng" dirty="0" err="1">
                <a:solidFill>
                  <a:srgbClr val="FF0066"/>
                </a:solidFill>
              </a:rPr>
              <a:t>theo</a:t>
            </a:r>
            <a:r>
              <a:rPr lang="en-US" sz="1600" u="sng" dirty="0">
                <a:solidFill>
                  <a:srgbClr val="FF0066"/>
                </a:solidFill>
              </a:rPr>
              <a:t> </a:t>
            </a:r>
            <a:r>
              <a:rPr lang="en-US" sz="1600" u="sng" dirty="0" err="1">
                <a:solidFill>
                  <a:srgbClr val="FF0066"/>
                </a:solidFill>
              </a:rPr>
              <a:t>quy</a:t>
            </a:r>
            <a:r>
              <a:rPr lang="en-US" sz="1600" u="sng" dirty="0">
                <a:solidFill>
                  <a:srgbClr val="FF0066"/>
                </a:solidFill>
              </a:rPr>
              <a:t> </a:t>
            </a:r>
            <a:r>
              <a:rPr lang="en-US" sz="1600" u="sng" dirty="0" err="1">
                <a:solidFill>
                  <a:srgbClr val="FF0066"/>
                </a:solidFill>
              </a:rPr>
              <a:t>định</a:t>
            </a:r>
            <a:r>
              <a:rPr lang="en-US" sz="1600" u="sng" dirty="0">
                <a:solidFill>
                  <a:srgbClr val="FF0066"/>
                </a:solidFill>
              </a:rPr>
              <a:t> </a:t>
            </a:r>
            <a:r>
              <a:rPr lang="en-US" sz="1600" u="sng" dirty="0" err="1">
                <a:solidFill>
                  <a:srgbClr val="FF0066"/>
                </a:solidFill>
              </a:rPr>
              <a:t>của</a:t>
            </a:r>
            <a:r>
              <a:rPr lang="en-US" sz="1600" u="sng" dirty="0">
                <a:solidFill>
                  <a:srgbClr val="FF0066"/>
                </a:solidFill>
              </a:rPr>
              <a:t> </a:t>
            </a:r>
            <a:r>
              <a:rPr lang="en-US" sz="1600" u="sng" dirty="0" err="1">
                <a:solidFill>
                  <a:srgbClr val="FF0066"/>
                </a:solidFill>
              </a:rPr>
              <a:t>luật</a:t>
            </a:r>
            <a:r>
              <a:rPr lang="en-US" sz="1600" u="sng" dirty="0">
                <a:solidFill>
                  <a:srgbClr val="FF0066"/>
                </a:solidFill>
              </a:rPr>
              <a:t> </a:t>
            </a:r>
            <a:r>
              <a:rPr lang="en-US" sz="1600" dirty="0" err="1"/>
              <a:t>trong</a:t>
            </a:r>
            <a:r>
              <a:rPr lang="en-US" sz="1600" dirty="0"/>
              <a:t> </a:t>
            </a:r>
            <a:r>
              <a:rPr lang="en-US" sz="1600" dirty="0" err="1"/>
              <a:t>trường</a:t>
            </a:r>
            <a:r>
              <a:rPr lang="en-US" sz="1600" dirty="0"/>
              <a:t> </a:t>
            </a:r>
            <a:r>
              <a:rPr lang="en-US" sz="1600" dirty="0" err="1"/>
              <a:t>hợp</a:t>
            </a:r>
            <a:r>
              <a:rPr lang="en-US" sz="1600" dirty="0"/>
              <a:t> </a:t>
            </a:r>
            <a:r>
              <a:rPr lang="en-US" sz="1600" dirty="0" err="1"/>
              <a:t>cần</a:t>
            </a:r>
            <a:r>
              <a:rPr lang="en-US" sz="1600" dirty="0"/>
              <a:t> </a:t>
            </a:r>
            <a:r>
              <a:rPr lang="en-US" sz="1600" dirty="0" err="1"/>
              <a:t>thiết</a:t>
            </a:r>
            <a:r>
              <a:rPr lang="en-US" sz="1600" dirty="0"/>
              <a:t> </a:t>
            </a:r>
            <a:r>
              <a:rPr lang="en-US" sz="1600" dirty="0" err="1"/>
              <a:t>vì</a:t>
            </a:r>
            <a:r>
              <a:rPr lang="en-US" sz="1600" dirty="0"/>
              <a:t> </a:t>
            </a:r>
            <a:r>
              <a:rPr lang="en-US" sz="1600" dirty="0" err="1"/>
              <a:t>lý</a:t>
            </a:r>
            <a:r>
              <a:rPr lang="en-US" sz="1600" dirty="0"/>
              <a:t> do </a:t>
            </a:r>
            <a:r>
              <a:rPr lang="en-US" sz="1600" dirty="0" err="1"/>
              <a:t>quốc</a:t>
            </a:r>
            <a:r>
              <a:rPr lang="en-US" sz="1600" dirty="0"/>
              <a:t> </a:t>
            </a:r>
            <a:r>
              <a:rPr lang="en-US" sz="1600" dirty="0" err="1"/>
              <a:t>phòng</a:t>
            </a:r>
            <a:r>
              <a:rPr lang="en-US" sz="1600" dirty="0"/>
              <a:t>, an </a:t>
            </a:r>
            <a:r>
              <a:rPr lang="en-US" sz="1600" dirty="0" err="1"/>
              <a:t>ninh</a:t>
            </a:r>
            <a:r>
              <a:rPr lang="en-US" sz="1600" dirty="0"/>
              <a:t> </a:t>
            </a:r>
            <a:r>
              <a:rPr lang="en-US" sz="1600" dirty="0" err="1"/>
              <a:t>quốc</a:t>
            </a:r>
            <a:r>
              <a:rPr lang="en-US" sz="1600" dirty="0"/>
              <a:t> </a:t>
            </a:r>
            <a:r>
              <a:rPr lang="en-US" sz="1600" dirty="0" err="1"/>
              <a:t>gia</a:t>
            </a:r>
            <a:r>
              <a:rPr lang="en-US" sz="1600" dirty="0"/>
              <a:t>, </a:t>
            </a:r>
            <a:r>
              <a:rPr lang="en-US" sz="1600" dirty="0" err="1"/>
              <a:t>trật</a:t>
            </a:r>
            <a:r>
              <a:rPr lang="en-US" sz="1600" dirty="0"/>
              <a:t> </a:t>
            </a:r>
            <a:r>
              <a:rPr lang="en-US" sz="1600" dirty="0" err="1"/>
              <a:t>tự</a:t>
            </a:r>
            <a:r>
              <a:rPr lang="en-US" sz="1600" dirty="0"/>
              <a:t>, an </a:t>
            </a:r>
            <a:r>
              <a:rPr lang="en-US" sz="1600" dirty="0" err="1"/>
              <a:t>toàn</a:t>
            </a:r>
            <a:r>
              <a:rPr lang="en-US" sz="1600" dirty="0"/>
              <a:t> </a:t>
            </a:r>
            <a:r>
              <a:rPr lang="en-US" sz="1600" dirty="0" err="1"/>
              <a:t>xã</a:t>
            </a:r>
            <a:r>
              <a:rPr lang="en-US" sz="1600" dirty="0"/>
              <a:t> </a:t>
            </a:r>
            <a:r>
              <a:rPr lang="en-US" sz="1600" dirty="0" err="1"/>
              <a:t>hội</a:t>
            </a:r>
            <a:r>
              <a:rPr lang="en-US" sz="1600" dirty="0"/>
              <a:t>, </a:t>
            </a:r>
            <a:r>
              <a:rPr lang="en-US" sz="1600" dirty="0" err="1"/>
              <a:t>đạo</a:t>
            </a:r>
            <a:r>
              <a:rPr lang="en-US" sz="1600" dirty="0"/>
              <a:t> </a:t>
            </a:r>
            <a:r>
              <a:rPr lang="en-US" sz="1600" dirty="0" err="1"/>
              <a:t>đức</a:t>
            </a:r>
            <a:r>
              <a:rPr lang="en-US" sz="1600" dirty="0"/>
              <a:t> </a:t>
            </a:r>
            <a:r>
              <a:rPr lang="en-US" sz="1600" dirty="0" err="1"/>
              <a:t>xã</a:t>
            </a:r>
            <a:r>
              <a:rPr lang="en-US" sz="1600" dirty="0"/>
              <a:t> </a:t>
            </a:r>
            <a:r>
              <a:rPr lang="en-US" sz="1600" dirty="0" err="1"/>
              <a:t>hội</a:t>
            </a:r>
            <a:r>
              <a:rPr lang="en-US" sz="1600" dirty="0"/>
              <a:t>, </a:t>
            </a:r>
            <a:r>
              <a:rPr lang="en-US" sz="1600" dirty="0" err="1"/>
              <a:t>sức</a:t>
            </a:r>
            <a:r>
              <a:rPr lang="en-US" sz="1600" dirty="0"/>
              <a:t> </a:t>
            </a:r>
            <a:r>
              <a:rPr lang="en-US" sz="1600" dirty="0" err="1"/>
              <a:t>khỏe</a:t>
            </a:r>
            <a:r>
              <a:rPr lang="en-US" sz="1600" dirty="0"/>
              <a:t> </a:t>
            </a:r>
          </a:p>
          <a:p>
            <a:pPr algn="just">
              <a:defRPr/>
            </a:pPr>
            <a:r>
              <a:rPr lang="en-US" sz="1600" dirty="0" smtClean="0">
                <a:solidFill>
                  <a:schemeClr val="tx1">
                    <a:lumMod val="75000"/>
                  </a:schemeClr>
                </a:solidFill>
              </a:rPr>
              <a:t>6) </a:t>
            </a:r>
            <a:r>
              <a:rPr lang="en-US" sz="1600" dirty="0" err="1" smtClean="0">
                <a:solidFill>
                  <a:schemeClr val="tx1">
                    <a:lumMod val="75000"/>
                  </a:schemeClr>
                </a:solidFill>
              </a:rPr>
              <a:t>Bảo</a:t>
            </a:r>
            <a:r>
              <a:rPr lang="en-US" sz="1600" dirty="0" smtClean="0">
                <a:solidFill>
                  <a:schemeClr val="tx1">
                    <a:lumMod val="75000"/>
                  </a:schemeClr>
                </a:solidFill>
              </a:rPr>
              <a:t> </a:t>
            </a:r>
            <a:r>
              <a:rPr lang="en-US" sz="1600" dirty="0" err="1" smtClean="0">
                <a:solidFill>
                  <a:schemeClr val="tx1">
                    <a:lumMod val="75000"/>
                  </a:schemeClr>
                </a:solidFill>
              </a:rPr>
              <a:t>đảm</a:t>
            </a:r>
            <a:r>
              <a:rPr lang="en-US" sz="1600" dirty="0" smtClean="0">
                <a:solidFill>
                  <a:schemeClr val="tx1">
                    <a:lumMod val="75000"/>
                  </a:schemeClr>
                </a:solidFill>
              </a:rPr>
              <a:t> </a:t>
            </a:r>
            <a:r>
              <a:rPr lang="en-US" sz="1600" dirty="0" err="1" smtClean="0">
                <a:solidFill>
                  <a:schemeClr val="tx1">
                    <a:lumMod val="75000"/>
                  </a:schemeClr>
                </a:solidFill>
              </a:rPr>
              <a:t>sự</a:t>
            </a:r>
            <a:r>
              <a:rPr lang="en-US" sz="1600" dirty="0" smtClean="0">
                <a:solidFill>
                  <a:schemeClr val="tx1">
                    <a:lumMod val="75000"/>
                  </a:schemeClr>
                </a:solidFill>
              </a:rPr>
              <a:t> </a:t>
            </a:r>
            <a:r>
              <a:rPr lang="en-US" sz="1600" dirty="0" err="1" smtClean="0">
                <a:solidFill>
                  <a:schemeClr val="tx1">
                    <a:lumMod val="75000"/>
                  </a:schemeClr>
                </a:solidFill>
              </a:rPr>
              <a:t>phù</a:t>
            </a:r>
            <a:r>
              <a:rPr lang="en-US" sz="1600" dirty="0" smtClean="0">
                <a:solidFill>
                  <a:schemeClr val="tx1">
                    <a:lumMod val="75000"/>
                  </a:schemeClr>
                </a:solidFill>
              </a:rPr>
              <a:t> </a:t>
            </a:r>
            <a:r>
              <a:rPr lang="en-US" sz="1600" dirty="0" err="1" smtClean="0">
                <a:solidFill>
                  <a:schemeClr val="tx1">
                    <a:lumMod val="75000"/>
                  </a:schemeClr>
                </a:solidFill>
              </a:rPr>
              <a:t>hợp</a:t>
            </a:r>
            <a:r>
              <a:rPr lang="en-US" sz="1600" dirty="0" smtClean="0">
                <a:solidFill>
                  <a:schemeClr val="tx1">
                    <a:lumMod val="75000"/>
                  </a:schemeClr>
                </a:solidFill>
              </a:rPr>
              <a:t> </a:t>
            </a:r>
            <a:r>
              <a:rPr lang="en-US" sz="1600" dirty="0" err="1" smtClean="0">
                <a:solidFill>
                  <a:schemeClr val="tx1">
                    <a:lumMod val="75000"/>
                  </a:schemeClr>
                </a:solidFill>
              </a:rPr>
              <a:t>với</a:t>
            </a:r>
            <a:r>
              <a:rPr lang="en-US" sz="1600" dirty="0" smtClean="0">
                <a:solidFill>
                  <a:schemeClr val="tx1">
                    <a:lumMod val="75000"/>
                  </a:schemeClr>
                </a:solidFill>
              </a:rPr>
              <a:t> </a:t>
            </a:r>
            <a:r>
              <a:rPr lang="en-US" sz="1600" dirty="0" err="1" smtClean="0">
                <a:solidFill>
                  <a:schemeClr val="tx1">
                    <a:lumMod val="75000"/>
                  </a:schemeClr>
                </a:solidFill>
              </a:rPr>
              <a:t>thông</a:t>
            </a:r>
            <a:r>
              <a:rPr lang="en-US" sz="1600" dirty="0" smtClean="0">
                <a:solidFill>
                  <a:schemeClr val="tx1">
                    <a:lumMod val="75000"/>
                  </a:schemeClr>
                </a:solidFill>
              </a:rPr>
              <a:t> </a:t>
            </a:r>
            <a:r>
              <a:rPr lang="en-US" sz="1600" dirty="0" err="1" smtClean="0">
                <a:solidFill>
                  <a:schemeClr val="tx1">
                    <a:lumMod val="75000"/>
                  </a:schemeClr>
                </a:solidFill>
              </a:rPr>
              <a:t>lệ</a:t>
            </a:r>
            <a:r>
              <a:rPr lang="en-US" sz="1600" dirty="0" smtClean="0">
                <a:solidFill>
                  <a:schemeClr val="tx1">
                    <a:lumMod val="75000"/>
                  </a:schemeClr>
                </a:solidFill>
              </a:rPr>
              <a:t> </a:t>
            </a:r>
            <a:r>
              <a:rPr lang="en-US" sz="1600" dirty="0" err="1" smtClean="0">
                <a:solidFill>
                  <a:schemeClr val="tx1">
                    <a:lumMod val="75000"/>
                  </a:schemeClr>
                </a:solidFill>
              </a:rPr>
              <a:t>quốc</a:t>
            </a:r>
            <a:r>
              <a:rPr lang="en-US" sz="1600" dirty="0" smtClean="0">
                <a:solidFill>
                  <a:schemeClr val="tx1">
                    <a:lumMod val="75000"/>
                  </a:schemeClr>
                </a:solidFill>
              </a:rPr>
              <a:t> </a:t>
            </a:r>
            <a:r>
              <a:rPr lang="en-US" sz="1600" dirty="0" err="1" smtClean="0">
                <a:solidFill>
                  <a:schemeClr val="tx1">
                    <a:lumMod val="75000"/>
                  </a:schemeClr>
                </a:solidFill>
              </a:rPr>
              <a:t>tế</a:t>
            </a:r>
            <a:endParaRPr lang="en-US" sz="1600" dirty="0" smtClean="0">
              <a:solidFill>
                <a:schemeClr val="tx1">
                  <a:lumMod val="75000"/>
                </a:schemeClr>
              </a:solidFill>
            </a:endParaRPr>
          </a:p>
          <a:p>
            <a:pPr marL="0" indent="0" algn="just">
              <a:buFont typeface="Wingdings" panose="05000000000000000000" pitchFamily="2" charset="2"/>
              <a:buNone/>
              <a:defRPr/>
            </a:pPr>
            <a:r>
              <a:rPr lang="en-US" sz="1600" dirty="0" smtClean="0"/>
              <a:t>Qua </a:t>
            </a:r>
            <a:r>
              <a:rPr lang="en-US" sz="1600" dirty="0" err="1" smtClean="0"/>
              <a:t>nghiên</a:t>
            </a:r>
            <a:r>
              <a:rPr lang="en-US" sz="1600" dirty="0" smtClean="0"/>
              <a:t> </a:t>
            </a:r>
            <a:r>
              <a:rPr lang="en-US" sz="1600" dirty="0" err="1" smtClean="0"/>
              <a:t>cứu</a:t>
            </a:r>
            <a:r>
              <a:rPr lang="en-US" sz="1600" dirty="0" smtClean="0"/>
              <a:t> </a:t>
            </a:r>
            <a:r>
              <a:rPr lang="en-US" sz="1600" dirty="0" err="1" smtClean="0"/>
              <a:t>cho</a:t>
            </a:r>
            <a:r>
              <a:rPr lang="en-US" sz="1600" dirty="0" smtClean="0"/>
              <a:t> </a:t>
            </a:r>
            <a:r>
              <a:rPr lang="en-US" sz="1600" dirty="0" err="1" smtClean="0"/>
              <a:t>thấy</a:t>
            </a:r>
            <a:r>
              <a:rPr lang="en-US" sz="1600" dirty="0" smtClean="0"/>
              <a:t>, </a:t>
            </a:r>
            <a:r>
              <a:rPr lang="en-US" sz="1600" dirty="0" err="1" smtClean="0"/>
              <a:t>hiện</a:t>
            </a:r>
            <a:r>
              <a:rPr lang="en-US" sz="1600" dirty="0" smtClean="0"/>
              <a:t> </a:t>
            </a:r>
            <a:r>
              <a:rPr lang="en-US" sz="1600" dirty="0" err="1" smtClean="0"/>
              <a:t>đã</a:t>
            </a:r>
            <a:r>
              <a:rPr lang="en-US" sz="1600" dirty="0" smtClean="0"/>
              <a:t> </a:t>
            </a:r>
            <a:r>
              <a:rPr lang="en-US" sz="1600" dirty="0" err="1" smtClean="0"/>
              <a:t>có</a:t>
            </a:r>
            <a:r>
              <a:rPr lang="en-US" sz="1600" dirty="0" smtClean="0"/>
              <a:t> </a:t>
            </a:r>
            <a:r>
              <a:rPr lang="en-US" sz="1600" dirty="0" err="1" smtClean="0"/>
              <a:t>nhiều</a:t>
            </a:r>
            <a:r>
              <a:rPr lang="en-US" sz="1600" dirty="0" smtClean="0"/>
              <a:t> </a:t>
            </a:r>
            <a:r>
              <a:rPr lang="en-US" sz="1600" dirty="0" err="1" smtClean="0"/>
              <a:t>quốc</a:t>
            </a:r>
            <a:r>
              <a:rPr lang="en-US" sz="1600" dirty="0" smtClean="0"/>
              <a:t> </a:t>
            </a:r>
            <a:r>
              <a:rPr lang="en-US" sz="1600" dirty="0" err="1" smtClean="0"/>
              <a:t>gia</a:t>
            </a:r>
            <a:r>
              <a:rPr lang="en-US" sz="1600" dirty="0" smtClean="0"/>
              <a:t> </a:t>
            </a:r>
            <a:r>
              <a:rPr lang="en-US" sz="1600" dirty="0" err="1" smtClean="0"/>
              <a:t>trên</a:t>
            </a:r>
            <a:r>
              <a:rPr lang="en-US" sz="1600" dirty="0" smtClean="0"/>
              <a:t> </a:t>
            </a:r>
            <a:r>
              <a:rPr lang="en-US" sz="1600" dirty="0" err="1" smtClean="0"/>
              <a:t>thế</a:t>
            </a:r>
            <a:r>
              <a:rPr lang="en-US" sz="1600" dirty="0" smtClean="0"/>
              <a:t> </a:t>
            </a:r>
            <a:r>
              <a:rPr lang="en-US" sz="1600" dirty="0" err="1" smtClean="0"/>
              <a:t>giới</a:t>
            </a:r>
            <a:r>
              <a:rPr lang="en-US" sz="1600" dirty="0" smtClean="0"/>
              <a:t> ban </a:t>
            </a:r>
            <a:r>
              <a:rPr lang="en-US" sz="1600" dirty="0" err="1" smtClean="0"/>
              <a:t>hành</a:t>
            </a:r>
            <a:r>
              <a:rPr lang="en-US" sz="1600" dirty="0" smtClean="0"/>
              <a:t> </a:t>
            </a:r>
            <a:r>
              <a:rPr lang="en-US" sz="1600" dirty="0" err="1" smtClean="0"/>
              <a:t>các</a:t>
            </a:r>
            <a:r>
              <a:rPr lang="en-US" sz="1600" dirty="0" smtClean="0"/>
              <a:t> </a:t>
            </a:r>
            <a:r>
              <a:rPr lang="en-US" sz="1600" dirty="0" err="1" smtClean="0"/>
              <a:t>văn</a:t>
            </a:r>
            <a:r>
              <a:rPr lang="en-US" sz="1600" dirty="0" smtClean="0"/>
              <a:t> </a:t>
            </a:r>
            <a:r>
              <a:rPr lang="en-US" sz="1600" dirty="0" err="1" smtClean="0"/>
              <a:t>bản</a:t>
            </a:r>
            <a:r>
              <a:rPr lang="en-US" sz="1600" dirty="0" smtClean="0"/>
              <a:t> </a:t>
            </a:r>
            <a:r>
              <a:rPr lang="en-US" sz="1600" dirty="0" err="1" smtClean="0"/>
              <a:t>luật</a:t>
            </a:r>
            <a:r>
              <a:rPr lang="en-US" sz="1600" dirty="0" smtClean="0"/>
              <a:t> </a:t>
            </a:r>
            <a:r>
              <a:rPr lang="en-US" sz="1600" dirty="0" err="1" smtClean="0"/>
              <a:t>về</a:t>
            </a:r>
            <a:r>
              <a:rPr lang="en-US" sz="1600" dirty="0" smtClean="0"/>
              <a:t> an </a:t>
            </a:r>
            <a:r>
              <a:rPr lang="en-US" sz="1600" dirty="0" err="1" smtClean="0"/>
              <a:t>ninh</a:t>
            </a:r>
            <a:r>
              <a:rPr lang="en-US" sz="1600" dirty="0" smtClean="0"/>
              <a:t> </a:t>
            </a:r>
            <a:r>
              <a:rPr lang="en-US" sz="1600" dirty="0" err="1" smtClean="0"/>
              <a:t>mạng</a:t>
            </a:r>
            <a:r>
              <a:rPr lang="en-US" sz="1600" dirty="0" smtClean="0"/>
              <a:t>, </a:t>
            </a:r>
            <a:r>
              <a:rPr lang="en-US" sz="1600" dirty="0" err="1" smtClean="0"/>
              <a:t>điển</a:t>
            </a:r>
            <a:r>
              <a:rPr lang="en-US" sz="1600" dirty="0" smtClean="0"/>
              <a:t> </a:t>
            </a:r>
            <a:r>
              <a:rPr lang="en-US" sz="1600" dirty="0" err="1" smtClean="0"/>
              <a:t>hình</a:t>
            </a:r>
            <a:r>
              <a:rPr lang="en-US" sz="1600" dirty="0" smtClean="0"/>
              <a:t> </a:t>
            </a:r>
            <a:r>
              <a:rPr lang="en-US" sz="1600" dirty="0" err="1" smtClean="0"/>
              <a:t>như</a:t>
            </a:r>
            <a:r>
              <a:rPr lang="en-US" sz="1600" dirty="0" smtClean="0"/>
              <a:t>:  </a:t>
            </a:r>
            <a:r>
              <a:rPr lang="en-US" sz="1600" dirty="0" err="1" smtClean="0"/>
              <a:t>Mỹ</a:t>
            </a:r>
            <a:r>
              <a:rPr lang="en-US" sz="1600" dirty="0" smtClean="0"/>
              <a:t>, </a:t>
            </a:r>
            <a:r>
              <a:rPr lang="en-US" sz="1600" dirty="0" err="1" smtClean="0"/>
              <a:t>Nhật</a:t>
            </a:r>
            <a:r>
              <a:rPr lang="en-US" sz="1600" dirty="0" smtClean="0"/>
              <a:t>, </a:t>
            </a:r>
            <a:r>
              <a:rPr lang="en-US" sz="1600" dirty="0" err="1" smtClean="0"/>
              <a:t>Trung</a:t>
            </a:r>
            <a:r>
              <a:rPr lang="en-US" sz="1600" dirty="0" smtClean="0"/>
              <a:t> </a:t>
            </a:r>
            <a:r>
              <a:rPr lang="en-US" sz="1600" dirty="0" err="1" smtClean="0"/>
              <a:t>Quốc</a:t>
            </a:r>
            <a:r>
              <a:rPr lang="en-US" sz="1600" dirty="0" smtClean="0"/>
              <a:t>, </a:t>
            </a:r>
            <a:r>
              <a:rPr lang="en-US" sz="1600" dirty="0" err="1" smtClean="0"/>
              <a:t>Anh</a:t>
            </a:r>
            <a:r>
              <a:rPr lang="en-US" sz="1600" dirty="0" smtClean="0"/>
              <a:t>, </a:t>
            </a:r>
            <a:r>
              <a:rPr lang="en-US" sz="1600" dirty="0" err="1" smtClean="0"/>
              <a:t>Úc</a:t>
            </a:r>
            <a:r>
              <a:rPr lang="en-US" sz="1600" dirty="0" smtClean="0"/>
              <a:t>, </a:t>
            </a:r>
            <a:r>
              <a:rPr lang="en-US" sz="1600" dirty="0" err="1" smtClean="0"/>
              <a:t>Cộng</a:t>
            </a:r>
            <a:r>
              <a:rPr lang="en-US" sz="1600" dirty="0" smtClean="0"/>
              <a:t> </a:t>
            </a:r>
            <a:r>
              <a:rPr lang="en-US" sz="1600" dirty="0" err="1" smtClean="0"/>
              <a:t>hòa</a:t>
            </a:r>
            <a:r>
              <a:rPr lang="en-US" sz="1600" dirty="0" smtClean="0"/>
              <a:t> </a:t>
            </a:r>
            <a:r>
              <a:rPr lang="en-US" sz="1600" dirty="0" err="1" smtClean="0"/>
              <a:t>Séc</a:t>
            </a:r>
            <a:r>
              <a:rPr lang="en-US" sz="1600" dirty="0" smtClean="0"/>
              <a:t>, </a:t>
            </a:r>
            <a:r>
              <a:rPr lang="en-US" sz="1600" dirty="0" err="1" smtClean="0"/>
              <a:t>Hàn</a:t>
            </a:r>
            <a:r>
              <a:rPr lang="en-US" sz="1600" dirty="0" smtClean="0"/>
              <a:t> </a:t>
            </a:r>
            <a:r>
              <a:rPr lang="en-US" sz="1600" dirty="0" err="1" smtClean="0"/>
              <a:t>Quốc</a:t>
            </a:r>
            <a:r>
              <a:rPr lang="en-US" sz="1600" dirty="0" smtClean="0"/>
              <a:t>… </a:t>
            </a:r>
            <a:r>
              <a:rPr lang="en-US" sz="1600" dirty="0" err="1" smtClean="0"/>
              <a:t>Riêng</a:t>
            </a:r>
            <a:r>
              <a:rPr lang="en-US" sz="1600" dirty="0" smtClean="0"/>
              <a:t> </a:t>
            </a:r>
            <a:r>
              <a:rPr lang="en-US" sz="1600" dirty="0" err="1" smtClean="0"/>
              <a:t>Mỹ</a:t>
            </a:r>
            <a:r>
              <a:rPr lang="en-US" sz="1600" dirty="0" smtClean="0"/>
              <a:t> </a:t>
            </a:r>
            <a:r>
              <a:rPr lang="en-US" sz="1600" dirty="0" err="1" smtClean="0"/>
              <a:t>đã</a:t>
            </a:r>
            <a:r>
              <a:rPr lang="en-US" sz="1600" dirty="0" smtClean="0"/>
              <a:t> ban </a:t>
            </a:r>
            <a:r>
              <a:rPr lang="en-US" sz="1600" dirty="0" err="1" smtClean="0"/>
              <a:t>hành</a:t>
            </a:r>
            <a:r>
              <a:rPr lang="en-US" sz="1600" dirty="0" smtClean="0"/>
              <a:t> </a:t>
            </a:r>
            <a:r>
              <a:rPr lang="en-US" sz="1600" dirty="0" err="1" smtClean="0"/>
              <a:t>tới</a:t>
            </a:r>
            <a:r>
              <a:rPr lang="en-US" sz="1600" dirty="0" smtClean="0"/>
              <a:t> 06 </a:t>
            </a:r>
            <a:r>
              <a:rPr lang="en-US" sz="1600" dirty="0" err="1" smtClean="0"/>
              <a:t>đạo</a:t>
            </a:r>
            <a:r>
              <a:rPr lang="en-US" sz="1600" dirty="0" smtClean="0"/>
              <a:t> </a:t>
            </a:r>
            <a:r>
              <a:rPr lang="en-US" sz="1600" dirty="0" err="1" smtClean="0"/>
              <a:t>luật</a:t>
            </a:r>
            <a:r>
              <a:rPr lang="en-US" sz="1600" dirty="0" smtClean="0"/>
              <a:t> </a:t>
            </a:r>
            <a:r>
              <a:rPr lang="en-US" sz="1600" dirty="0" err="1" smtClean="0"/>
              <a:t>chuyên</a:t>
            </a:r>
            <a:r>
              <a:rPr lang="en-US" sz="1600" dirty="0" smtClean="0"/>
              <a:t> </a:t>
            </a:r>
            <a:r>
              <a:rPr lang="en-US" sz="1600" dirty="0" err="1" smtClean="0"/>
              <a:t>ngành</a:t>
            </a:r>
            <a:r>
              <a:rPr lang="en-US" sz="1600" dirty="0" smtClean="0"/>
              <a:t> </a:t>
            </a:r>
            <a:r>
              <a:rPr lang="en-US" sz="1600" dirty="0" err="1" smtClean="0"/>
              <a:t>về</a:t>
            </a:r>
            <a:r>
              <a:rPr lang="en-US" sz="1600" dirty="0" smtClean="0"/>
              <a:t> </a:t>
            </a:r>
            <a:r>
              <a:rPr lang="en-US" sz="1600" dirty="0" err="1" smtClean="0"/>
              <a:t>các</a:t>
            </a:r>
            <a:r>
              <a:rPr lang="en-US" sz="1600" dirty="0" smtClean="0"/>
              <a:t> </a:t>
            </a:r>
            <a:r>
              <a:rPr lang="en-US" sz="1600" dirty="0" err="1" smtClean="0"/>
              <a:t>vấn</a:t>
            </a:r>
            <a:r>
              <a:rPr lang="en-US" sz="1600" dirty="0" smtClean="0"/>
              <a:t> </a:t>
            </a:r>
            <a:r>
              <a:rPr lang="en-US" sz="1600" dirty="0" err="1" smtClean="0"/>
              <a:t>đề</a:t>
            </a:r>
            <a:r>
              <a:rPr lang="en-US" sz="1600" dirty="0" smtClean="0"/>
              <a:t> </a:t>
            </a:r>
            <a:r>
              <a:rPr lang="en-US" sz="1600" dirty="0" err="1" smtClean="0"/>
              <a:t>về</a:t>
            </a:r>
            <a:r>
              <a:rPr lang="en-US" sz="1600" dirty="0" smtClean="0"/>
              <a:t> an </a:t>
            </a:r>
            <a:r>
              <a:rPr lang="en-US" sz="1600" dirty="0" err="1" smtClean="0"/>
              <a:t>ninh</a:t>
            </a:r>
            <a:r>
              <a:rPr lang="en-US" sz="1600" dirty="0" smtClean="0"/>
              <a:t> </a:t>
            </a:r>
            <a:r>
              <a:rPr lang="en-US" sz="1600" dirty="0" err="1" smtClean="0"/>
              <a:t>mạng</a:t>
            </a:r>
            <a:r>
              <a:rPr lang="en-US" sz="1600" dirty="0" smtClean="0"/>
              <a:t> </a:t>
            </a:r>
            <a:r>
              <a:rPr lang="en-US" sz="1600" dirty="0" err="1" smtClean="0"/>
              <a:t>cộng</a:t>
            </a:r>
            <a:r>
              <a:rPr lang="en-US" sz="1600" dirty="0" smtClean="0"/>
              <a:t> </a:t>
            </a:r>
            <a:r>
              <a:rPr lang="en-US" sz="1600" dirty="0" err="1" smtClean="0"/>
              <a:t>đồng</a:t>
            </a:r>
            <a:endParaRPr lang="en-US" sz="1600" dirty="0"/>
          </a:p>
        </p:txBody>
      </p:sp>
      <p:sp>
        <p:nvSpPr>
          <p:cNvPr id="31748"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4F8BED7-54D1-45C4-B7B5-9813E516AE9D}" type="slidenum">
              <a:rPr lang="en-US" altLang="en-US">
                <a:solidFill>
                  <a:schemeClr val="tx2"/>
                </a:solidFill>
                <a:latin typeface="Verdana" panose="020B0604030504040204" pitchFamily="34" charset="0"/>
              </a:rPr>
              <a:pPr eaLnBrk="1" hangingPunct="1"/>
              <a:t>29</a:t>
            </a:fld>
            <a:endParaRPr lang="en-US" altLang="en-US">
              <a:solidFill>
                <a:schemeClr val="tx2"/>
              </a:solidFill>
              <a:latin typeface="Verdana" panose="020B0604030504040204" pitchFamily="34" charset="0"/>
            </a:endParaRPr>
          </a:p>
        </p:txBody>
      </p:sp>
      <p:pic>
        <p:nvPicPr>
          <p:cNvPr id="3174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990600"/>
            <a:ext cx="39147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3" descr="C:\Users\Administrator\Desktop\Luat an ninh mang\photo1528649194262-152864919426237009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275" y="4038600"/>
            <a:ext cx="40227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2"/>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20B4006-A567-46BA-94A2-2F7A4A839E64}" type="slidenum">
              <a:rPr lang="en-US" altLang="en-US">
                <a:solidFill>
                  <a:schemeClr val="tx2"/>
                </a:solidFill>
                <a:latin typeface="Verdana" panose="020B0604030504040204" pitchFamily="34" charset="0"/>
              </a:rPr>
              <a:pPr eaLnBrk="1" hangingPunct="1"/>
              <a:t>3</a:t>
            </a:fld>
            <a:endParaRPr lang="en-US" altLang="en-US">
              <a:solidFill>
                <a:schemeClr val="tx2"/>
              </a:solidFill>
              <a:latin typeface="Verdana" panose="020B0604030504040204" pitchFamily="34" charset="0"/>
            </a:endParaRPr>
          </a:p>
        </p:txBody>
      </p:sp>
      <p:sp>
        <p:nvSpPr>
          <p:cNvPr id="5123" name="AutoShape 3"/>
          <p:cNvSpPr>
            <a:spLocks noChangeArrowheads="1"/>
          </p:cNvSpPr>
          <p:nvPr/>
        </p:nvSpPr>
        <p:spPr bwMode="gray">
          <a:xfrm>
            <a:off x="228600" y="1752600"/>
            <a:ext cx="2743200" cy="4495800"/>
          </a:xfrm>
          <a:prstGeom prst="rightArrow">
            <a:avLst>
              <a:gd name="adj1" fmla="val 86065"/>
              <a:gd name="adj2" fmla="val 31778"/>
            </a:avLst>
          </a:prstGeom>
          <a:solidFill>
            <a:srgbClr val="FF00FF">
              <a:alpha val="5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5124" name="AutoShape 4"/>
          <p:cNvSpPr>
            <a:spLocks noChangeArrowheads="1"/>
          </p:cNvSpPr>
          <p:nvPr/>
        </p:nvSpPr>
        <p:spPr bwMode="gray">
          <a:xfrm>
            <a:off x="2941638" y="1220788"/>
            <a:ext cx="5959475" cy="1063625"/>
          </a:xfrm>
          <a:prstGeom prst="roundRect">
            <a:avLst>
              <a:gd name="adj" fmla="val 9106"/>
            </a:avLst>
          </a:prstGeom>
          <a:solidFill>
            <a:srgbClr val="0000FF"/>
          </a:solidFill>
          <a:ln w="25400">
            <a:solidFill>
              <a:srgbClr val="FFFFFF"/>
            </a:solidFill>
            <a:round/>
            <a:headEnd/>
            <a:tailEnd/>
          </a:ln>
          <a:effectLst>
            <a:outerShdw dist="107763" dir="2700000" algn="ctr" rotWithShape="0">
              <a:schemeClr val="bg2">
                <a:alpha val="50000"/>
              </a:schemeClr>
            </a:outerShdw>
          </a:effec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a:solidFill>
                  <a:schemeClr val="bg1"/>
                </a:solidFill>
                <a:latin typeface="Times New Roman" panose="02020603050405020304" pitchFamily="18" charset="0"/>
                <a:cs typeface="Times New Roman" panose="02020603050405020304" pitchFamily="18" charset="0"/>
              </a:rPr>
              <a:t>   </a:t>
            </a:r>
            <a:r>
              <a:rPr lang="nl-NL" altLang="en-US" sz="2000" b="1">
                <a:solidFill>
                  <a:schemeClr val="bg1"/>
                </a:solidFill>
                <a:latin typeface="Times New Roman" panose="02020603050405020304" pitchFamily="18" charset="0"/>
                <a:cs typeface="Times New Roman" panose="02020603050405020304" pitchFamily="18" charset="0"/>
              </a:rPr>
              <a:t>PHẦN I. </a:t>
            </a:r>
          </a:p>
          <a:p>
            <a:pPr algn="ctr" eaLnBrk="1" hangingPunct="1"/>
            <a:r>
              <a:rPr lang="en-US" altLang="en-US" sz="2000" b="1">
                <a:solidFill>
                  <a:schemeClr val="bg1"/>
                </a:solidFill>
                <a:latin typeface="Times New Roman" panose="02020603050405020304" pitchFamily="18" charset="0"/>
                <a:cs typeface="Times New Roman" panose="02020603050405020304" pitchFamily="18" charset="0"/>
              </a:rPr>
              <a:t>SỰ CẦN THIẾT BAN HÀNH</a:t>
            </a:r>
          </a:p>
          <a:p>
            <a:pPr algn="ctr" eaLnBrk="1" hangingPunct="1"/>
            <a:r>
              <a:rPr lang="en-US" altLang="en-US" sz="2000" b="1">
                <a:solidFill>
                  <a:schemeClr val="bg1"/>
                </a:solidFill>
                <a:latin typeface="Times New Roman" panose="02020603050405020304" pitchFamily="18" charset="0"/>
                <a:cs typeface="Times New Roman" panose="02020603050405020304" pitchFamily="18" charset="0"/>
              </a:rPr>
              <a:t> LUẬT AN NINH MẠNG</a:t>
            </a:r>
          </a:p>
        </p:txBody>
      </p:sp>
      <p:sp>
        <p:nvSpPr>
          <p:cNvPr id="5125" name="AutoShape 6"/>
          <p:cNvSpPr>
            <a:spLocks noChangeArrowheads="1"/>
          </p:cNvSpPr>
          <p:nvPr/>
        </p:nvSpPr>
        <p:spPr bwMode="gray">
          <a:xfrm>
            <a:off x="3044825" y="2881313"/>
            <a:ext cx="6105525" cy="968375"/>
          </a:xfrm>
          <a:prstGeom prst="roundRect">
            <a:avLst>
              <a:gd name="adj" fmla="val 9106"/>
            </a:avLst>
          </a:prstGeom>
          <a:solidFill>
            <a:srgbClr val="800080"/>
          </a:solidFill>
          <a:ln w="25400">
            <a:solidFill>
              <a:srgbClr val="FFFFFF"/>
            </a:solidFill>
            <a:round/>
            <a:headEnd/>
            <a:tailEnd/>
          </a:ln>
          <a:effectLst>
            <a:outerShdw dist="107763" dir="2700000" algn="ctr" rotWithShape="0">
              <a:schemeClr val="bg2">
                <a:alpha val="50000"/>
              </a:schemeClr>
            </a:outerShdw>
          </a:effec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solidFill>
                  <a:srgbClr val="C91305"/>
                </a:solidFill>
              </a:rPr>
              <a:t>  </a:t>
            </a:r>
            <a:r>
              <a:rPr lang="en-US" altLang="en-US" b="1">
                <a:solidFill>
                  <a:schemeClr val="bg1"/>
                </a:solidFill>
              </a:rPr>
              <a:t>PHẦN II. </a:t>
            </a:r>
          </a:p>
          <a:p>
            <a:pPr algn="ctr" eaLnBrk="1" hangingPunct="1"/>
            <a:r>
              <a:rPr lang="en-US" altLang="en-US" b="1">
                <a:solidFill>
                  <a:schemeClr val="bg1"/>
                </a:solidFill>
              </a:rPr>
              <a:t>MỤC ĐÍCH, Ý NGHĨA BAN HÀNH </a:t>
            </a:r>
          </a:p>
          <a:p>
            <a:pPr algn="ctr" eaLnBrk="1" hangingPunct="1"/>
            <a:r>
              <a:rPr lang="en-US" altLang="en-US" b="1">
                <a:solidFill>
                  <a:schemeClr val="bg1"/>
                </a:solidFill>
              </a:rPr>
              <a:t>LUẬT AN NINH MẠNG</a:t>
            </a:r>
          </a:p>
        </p:txBody>
      </p:sp>
      <p:sp>
        <p:nvSpPr>
          <p:cNvPr id="5126" name="AutoShape 7"/>
          <p:cNvSpPr>
            <a:spLocks noChangeArrowheads="1"/>
          </p:cNvSpPr>
          <p:nvPr/>
        </p:nvSpPr>
        <p:spPr bwMode="gray">
          <a:xfrm>
            <a:off x="228600" y="2362200"/>
            <a:ext cx="2133600" cy="3200400"/>
          </a:xfrm>
          <a:prstGeom prst="roundRect">
            <a:avLst>
              <a:gd name="adj" fmla="val 9106"/>
            </a:avLst>
          </a:prstGeom>
          <a:solidFill>
            <a:srgbClr val="00FFFF"/>
          </a:solidFill>
          <a:ln>
            <a:noFill/>
          </a:ln>
          <a:effectLst>
            <a:outerShdw dist="107763" dir="2700000" algn="ctr" rotWithShape="0">
              <a:srgbClr val="000000">
                <a:alpha val="50000"/>
              </a:srgbClr>
            </a:outerShdw>
          </a:effectLst>
          <a:extLst>
            <a:ext uri="{91240B29-F687-4F45-9708-019B960494DF}">
              <a14:hiddenLine xmlns:a14="http://schemas.microsoft.com/office/drawing/2010/main" w="25400">
                <a:solidFill>
                  <a:srgbClr val="000000"/>
                </a:solidFill>
                <a:round/>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t>NỘI DUNG</a:t>
            </a:r>
          </a:p>
          <a:p>
            <a:pPr algn="ctr" eaLnBrk="1" hangingPunct="1"/>
            <a:r>
              <a:rPr lang="en-US" altLang="en-US" sz="2400" b="1"/>
              <a:t>TRÌNH BÀY</a:t>
            </a:r>
          </a:p>
        </p:txBody>
      </p:sp>
      <p:sp>
        <p:nvSpPr>
          <p:cNvPr id="5127" name="Rectangle 1"/>
          <p:cNvSpPr>
            <a:spLocks noChangeArrowheads="1"/>
          </p:cNvSpPr>
          <p:nvPr/>
        </p:nvSpPr>
        <p:spPr bwMode="auto">
          <a:xfrm>
            <a:off x="381000" y="15875"/>
            <a:ext cx="868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chemeClr val="bg1"/>
                </a:solidFill>
                <a:latin typeface="Times New Roman" panose="02020603050405020304" pitchFamily="18" charset="0"/>
              </a:rPr>
              <a:t>LUẬT AN NINH MẠNG</a:t>
            </a:r>
          </a:p>
        </p:txBody>
      </p:sp>
      <p:sp>
        <p:nvSpPr>
          <p:cNvPr id="5129" name="AutoShape 4">
            <a:extLst>
              <a:ext uri="{FF2B5EF4-FFF2-40B4-BE49-F238E27FC236}"/>
            </a:extLst>
          </p:cNvPr>
          <p:cNvSpPr>
            <a:spLocks noChangeArrowheads="1"/>
          </p:cNvSpPr>
          <p:nvPr/>
        </p:nvSpPr>
        <p:spPr bwMode="gray">
          <a:xfrm>
            <a:off x="3044825" y="4449763"/>
            <a:ext cx="5959475" cy="968375"/>
          </a:xfrm>
          <a:prstGeom prst="roundRect">
            <a:avLst>
              <a:gd name="adj" fmla="val 9106"/>
            </a:avLst>
          </a:prstGeom>
          <a:solidFill>
            <a:schemeClr val="accent6">
              <a:lumMod val="20000"/>
              <a:lumOff val="80000"/>
            </a:schemeClr>
          </a:solidFill>
          <a:ln w="25400">
            <a:solidFill>
              <a:srgbClr val="FFFFFF"/>
            </a:solidFill>
            <a:round/>
            <a:headEnd/>
            <a:tailEnd/>
          </a:ln>
          <a:effectLst>
            <a:outerShdw dist="107763" dir="2700000" algn="ctr" rotWithShape="0">
              <a:schemeClr val="bg2">
                <a:alpha val="50000"/>
              </a:schemeClr>
            </a:outerShdw>
          </a:effectLst>
        </p:spPr>
        <p:txBody>
          <a:bodyPr anchor="ctr">
            <a:spAutoFit/>
          </a:bodyPr>
          <a:lstStyle/>
          <a:p>
            <a:pPr algn="ctr">
              <a:defRPr/>
            </a:pPr>
            <a:r>
              <a:rPr lang="en-US" sz="1200" dirty="0">
                <a:solidFill>
                  <a:schemeClr val="accent4">
                    <a:lumMod val="90000"/>
                    <a:lumOff val="10000"/>
                  </a:schemeClr>
                </a:solidFill>
                <a:latin typeface="Times New Roman" pitchFamily="18" charset="0"/>
                <a:cs typeface="Times New Roman" pitchFamily="18" charset="0"/>
              </a:rPr>
              <a:t>   </a:t>
            </a:r>
            <a:r>
              <a:rPr lang="nl-NL" b="1" dirty="0">
                <a:solidFill>
                  <a:schemeClr val="accent4">
                    <a:lumMod val="90000"/>
                    <a:lumOff val="10000"/>
                  </a:schemeClr>
                </a:solidFill>
                <a:latin typeface="Times New Roman" pitchFamily="18" charset="0"/>
                <a:cs typeface="Times New Roman" pitchFamily="18" charset="0"/>
              </a:rPr>
              <a:t>PHẦN III. </a:t>
            </a:r>
          </a:p>
          <a:p>
            <a:pPr algn="ctr">
              <a:defRPr/>
            </a:pPr>
            <a:r>
              <a:rPr lang="en-US" b="1" dirty="0">
                <a:solidFill>
                  <a:schemeClr val="accent4">
                    <a:lumMod val="90000"/>
                    <a:lumOff val="10000"/>
                  </a:schemeClr>
                </a:solidFill>
                <a:latin typeface="Times New Roman" pitchFamily="18" charset="0"/>
                <a:cs typeface="Times New Roman" pitchFamily="18" charset="0"/>
              </a:rPr>
              <a:t>NỘI DUNG CƠ BẢN CỦA</a:t>
            </a:r>
          </a:p>
          <a:p>
            <a:pPr algn="ctr">
              <a:defRPr/>
            </a:pPr>
            <a:r>
              <a:rPr lang="en-US" b="1" dirty="0">
                <a:solidFill>
                  <a:schemeClr val="accent4">
                    <a:lumMod val="90000"/>
                    <a:lumOff val="10000"/>
                  </a:schemeClr>
                </a:solidFill>
                <a:latin typeface="Times New Roman" pitchFamily="18" charset="0"/>
                <a:cs typeface="Times New Roman" pitchFamily="18" charset="0"/>
              </a:rPr>
              <a:t> LUẬT AN NINH MẠNG </a:t>
            </a:r>
          </a:p>
        </p:txBody>
      </p:sp>
      <p:sp>
        <p:nvSpPr>
          <p:cNvPr id="11" name="AutoShape 4">
            <a:extLst>
              <a:ext uri="{FF2B5EF4-FFF2-40B4-BE49-F238E27FC236}"/>
            </a:extLst>
          </p:cNvPr>
          <p:cNvSpPr>
            <a:spLocks noChangeArrowheads="1"/>
          </p:cNvSpPr>
          <p:nvPr/>
        </p:nvSpPr>
        <p:spPr bwMode="gray">
          <a:xfrm>
            <a:off x="3001963" y="5909608"/>
            <a:ext cx="5959475" cy="677585"/>
          </a:xfrm>
          <a:prstGeom prst="roundRect">
            <a:avLst>
              <a:gd name="adj" fmla="val 9106"/>
            </a:avLst>
          </a:prstGeom>
          <a:solidFill>
            <a:srgbClr val="00B0F0"/>
          </a:solidFill>
          <a:ln w="25400">
            <a:solidFill>
              <a:srgbClr val="FFFFFF"/>
            </a:solidFill>
            <a:round/>
            <a:headEnd/>
            <a:tailEnd/>
          </a:ln>
          <a:effectLst>
            <a:outerShdw dist="107763" dir="2700000" algn="ctr" rotWithShape="0">
              <a:schemeClr val="bg2">
                <a:alpha val="50000"/>
              </a:schemeClr>
            </a:outerShdw>
          </a:effectLst>
        </p:spPr>
        <p:txBody>
          <a:bodyPr anchor="ctr">
            <a:spAutoFit/>
          </a:bodyPr>
          <a:lstStyle/>
          <a:p>
            <a:pPr algn="ctr">
              <a:defRPr/>
            </a:pPr>
            <a:r>
              <a:rPr lang="en-US" sz="1200" dirty="0">
                <a:solidFill>
                  <a:schemeClr val="accent4">
                    <a:lumMod val="90000"/>
                    <a:lumOff val="10000"/>
                  </a:schemeClr>
                </a:solidFill>
                <a:latin typeface="Times New Roman" pitchFamily="18" charset="0"/>
                <a:cs typeface="Times New Roman" pitchFamily="18" charset="0"/>
              </a:rPr>
              <a:t>   </a:t>
            </a:r>
            <a:r>
              <a:rPr lang="nl-NL" b="1" dirty="0">
                <a:solidFill>
                  <a:schemeClr val="accent4">
                    <a:lumMod val="90000"/>
                    <a:lumOff val="10000"/>
                  </a:schemeClr>
                </a:solidFill>
                <a:latin typeface="Times New Roman" pitchFamily="18" charset="0"/>
                <a:cs typeface="Times New Roman" pitchFamily="18" charset="0"/>
              </a:rPr>
              <a:t>PHẦN IV. </a:t>
            </a:r>
            <a:r>
              <a:rPr lang="nl-NL" b="1" dirty="0" smtClean="0">
                <a:solidFill>
                  <a:schemeClr val="accent4">
                    <a:lumMod val="90000"/>
                    <a:lumOff val="10000"/>
                  </a:schemeClr>
                </a:solidFill>
                <a:latin typeface="Times New Roman" pitchFamily="18" charset="0"/>
                <a:cs typeface="Times New Roman" pitchFamily="18" charset="0"/>
              </a:rPr>
              <a:t>QUY TẮC, </a:t>
            </a:r>
            <a:r>
              <a:rPr lang="nl-NL" b="1" dirty="0" smtClean="0">
                <a:solidFill>
                  <a:schemeClr val="accent4">
                    <a:lumMod val="90000"/>
                    <a:lumOff val="10000"/>
                  </a:schemeClr>
                </a:solidFill>
                <a:latin typeface="Times New Roman" pitchFamily="18" charset="0"/>
                <a:cs typeface="Times New Roman" pitchFamily="18" charset="0"/>
              </a:rPr>
              <a:t>VĂN HÓA ỨNG XỬ</a:t>
            </a:r>
          </a:p>
          <a:p>
            <a:pPr algn="ctr">
              <a:defRPr/>
            </a:pPr>
            <a:r>
              <a:rPr lang="nl-NL" b="1" dirty="0" smtClean="0">
                <a:solidFill>
                  <a:schemeClr val="accent4">
                    <a:lumMod val="90000"/>
                    <a:lumOff val="10000"/>
                  </a:schemeClr>
                </a:solidFill>
                <a:latin typeface="Times New Roman" pitchFamily="18" charset="0"/>
                <a:cs typeface="Times New Roman" pitchFamily="18" charset="0"/>
              </a:rPr>
              <a:t> TRÊN KHÔNG GIAN MẠNG</a:t>
            </a:r>
            <a:endParaRPr lang="nl-NL" b="1" dirty="0">
              <a:solidFill>
                <a:schemeClr val="accent4">
                  <a:lumMod val="90000"/>
                  <a:lumOff val="10000"/>
                </a:schemeClr>
              </a:solidFill>
              <a:latin typeface="Times New Roman" pitchFamily="18" charset="0"/>
              <a:cs typeface="Times New Roman" pitchFamily="18"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noChangeArrowheads="1"/>
          </p:cNvSpPr>
          <p:nvPr>
            <p:ph type="title"/>
          </p:nvPr>
        </p:nvSpPr>
        <p:spPr>
          <a:xfrm>
            <a:off x="879475" y="228600"/>
            <a:ext cx="7391400" cy="563563"/>
          </a:xfrm>
        </p:spPr>
        <p:txBody>
          <a:bodyPr/>
          <a:lstStyle/>
          <a:p>
            <a:r>
              <a:rPr lang="en-US" altLang="en-US" sz="2400" smtClean="0"/>
              <a:t>Từ thực trạng nêu trên nên Quốc hội đã ban hành Luật An ninh mạng</a:t>
            </a:r>
          </a:p>
        </p:txBody>
      </p:sp>
      <p:sp>
        <p:nvSpPr>
          <p:cNvPr id="32771" name="Content Placeholder 2"/>
          <p:cNvSpPr>
            <a:spLocks noGrp="1" noChangeArrowheads="1"/>
          </p:cNvSpPr>
          <p:nvPr>
            <p:ph idx="1"/>
          </p:nvPr>
        </p:nvSpPr>
        <p:spPr/>
        <p:txBody>
          <a:bodyPr/>
          <a:lstStyle/>
          <a:p>
            <a:r>
              <a:rPr lang="en-US" altLang="en-US" smtClean="0"/>
              <a:t>35226928_1118498821668091_4333802712412979200_o</a:t>
            </a:r>
          </a:p>
        </p:txBody>
      </p:sp>
      <p:sp>
        <p:nvSpPr>
          <p:cNvPr id="32772"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83EBAF4-DF77-4EAB-BAD9-12925D243424}" type="slidenum">
              <a:rPr lang="en-US" altLang="en-US">
                <a:solidFill>
                  <a:schemeClr val="tx2"/>
                </a:solidFill>
                <a:latin typeface="Verdana" panose="020B0604030504040204" pitchFamily="34" charset="0"/>
              </a:rPr>
              <a:pPr eaLnBrk="1" hangingPunct="1"/>
              <a:t>30</a:t>
            </a:fld>
            <a:endParaRPr lang="en-US" altLang="en-US">
              <a:solidFill>
                <a:schemeClr val="tx2"/>
              </a:solidFill>
              <a:latin typeface="Verdana" panose="020B0604030504040204" pitchFamily="34" charset="0"/>
            </a:endParaRPr>
          </a:p>
        </p:txBody>
      </p:sp>
      <p:pic>
        <p:nvPicPr>
          <p:cNvPr id="32773" name="Picture 2" descr="C:\Users\Administrator\Desktop\Luat an ninh mang\35226928_1118498821668091_4333802712412979200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914400"/>
            <a:ext cx="9136062"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descr="C:\Users\Administrator\Desktop\Luat an ninh mang\luat-an-ninh-mang-nghiem-cam-nhung-hanh-vi-na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81600"/>
            <a:ext cx="914400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ED9F528-4A63-40A9-B97E-755867E9A213}" type="slidenum">
              <a:rPr lang="en-US" altLang="en-US">
                <a:solidFill>
                  <a:schemeClr val="tx2"/>
                </a:solidFill>
                <a:latin typeface="Verdana" panose="020B0604030504040204" pitchFamily="34" charset="0"/>
              </a:rPr>
              <a:pPr eaLnBrk="1" hangingPunct="1"/>
              <a:t>31</a:t>
            </a:fld>
            <a:endParaRPr lang="en-US" altLang="en-US">
              <a:solidFill>
                <a:schemeClr val="tx2"/>
              </a:solidFill>
              <a:latin typeface="Verdana" panose="020B0604030504040204" pitchFamily="34" charset="0"/>
            </a:endParaRPr>
          </a:p>
        </p:txBody>
      </p:sp>
      <p:sp>
        <p:nvSpPr>
          <p:cNvPr id="33795" name="Text Box 10"/>
          <p:cNvSpPr txBox="1">
            <a:spLocks noChangeArrowheads="1"/>
          </p:cNvSpPr>
          <p:nvPr/>
        </p:nvSpPr>
        <p:spPr bwMode="auto">
          <a:xfrm>
            <a:off x="838200" y="152400"/>
            <a:ext cx="7848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bg1"/>
                </a:solidFill>
              </a:rPr>
              <a:t>PHẦN 2. MỤC ĐÍCH, Ý NGHĨA BAN HÀNH </a:t>
            </a:r>
          </a:p>
          <a:p>
            <a:pPr algn="ctr" eaLnBrk="1" hangingPunct="1"/>
            <a:r>
              <a:rPr lang="en-US" altLang="en-US" sz="2400" b="1">
                <a:solidFill>
                  <a:schemeClr val="bg1"/>
                </a:solidFill>
              </a:rPr>
              <a:t>LUẬT AN NINH MẠNG</a:t>
            </a:r>
          </a:p>
        </p:txBody>
      </p:sp>
      <p:pic>
        <p:nvPicPr>
          <p:cNvPr id="3379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982663"/>
            <a:ext cx="3597275" cy="553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0" y="982663"/>
            <a:ext cx="5724525" cy="553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20D00C-5CD4-4014-A400-6BEB744C3CFA}" type="slidenum">
              <a:rPr lang="en-US" altLang="en-US">
                <a:solidFill>
                  <a:schemeClr val="tx2"/>
                </a:solidFill>
                <a:latin typeface="Verdana" panose="020B0604030504040204" pitchFamily="34" charset="0"/>
              </a:rPr>
              <a:pPr eaLnBrk="1" hangingPunct="1"/>
              <a:t>32</a:t>
            </a:fld>
            <a:endParaRPr lang="en-US" altLang="en-US">
              <a:solidFill>
                <a:schemeClr val="tx2"/>
              </a:solidFill>
              <a:latin typeface="Verdana" panose="020B0604030504040204" pitchFamily="34" charset="0"/>
            </a:endParaRPr>
          </a:p>
        </p:txBody>
      </p:sp>
      <p:sp>
        <p:nvSpPr>
          <p:cNvPr id="34819" name="Text Box 10"/>
          <p:cNvSpPr txBox="1">
            <a:spLocks noChangeArrowheads="1"/>
          </p:cNvSpPr>
          <p:nvPr/>
        </p:nvSpPr>
        <p:spPr bwMode="auto">
          <a:xfrm>
            <a:off x="838200" y="152400"/>
            <a:ext cx="7848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bg1"/>
                </a:solidFill>
              </a:rPr>
              <a:t>PHẦN 2. MỤC ĐÍCH, Ý NGHĨA BAN HÀNH </a:t>
            </a:r>
          </a:p>
          <a:p>
            <a:pPr algn="ctr" eaLnBrk="1" hangingPunct="1"/>
            <a:r>
              <a:rPr lang="en-US" altLang="en-US" sz="2400" b="1">
                <a:solidFill>
                  <a:schemeClr val="bg1"/>
                </a:solidFill>
              </a:rPr>
              <a:t>LUẬT AN NINH MẠNG</a:t>
            </a:r>
          </a:p>
        </p:txBody>
      </p:sp>
      <p:pic>
        <p:nvPicPr>
          <p:cNvPr id="3482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930275"/>
            <a:ext cx="5257800"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930275"/>
            <a:ext cx="4191000" cy="486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5791200"/>
            <a:ext cx="426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CAFBF9-BB57-4511-8CD1-E94C4536687B}" type="slidenum">
              <a:rPr lang="en-US" altLang="en-US">
                <a:solidFill>
                  <a:schemeClr val="tx2"/>
                </a:solidFill>
                <a:latin typeface="Verdana" panose="020B0604030504040204" pitchFamily="34" charset="0"/>
              </a:rPr>
              <a:pPr eaLnBrk="1" hangingPunct="1"/>
              <a:t>33</a:t>
            </a:fld>
            <a:endParaRPr lang="en-US" altLang="en-US">
              <a:solidFill>
                <a:schemeClr val="tx2"/>
              </a:solidFill>
              <a:latin typeface="Verdana" panose="020B0604030504040204" pitchFamily="34" charset="0"/>
            </a:endParaRPr>
          </a:p>
        </p:txBody>
      </p:sp>
      <p:sp>
        <p:nvSpPr>
          <p:cNvPr id="35843" name="Text Box 10"/>
          <p:cNvSpPr txBox="1">
            <a:spLocks noChangeArrowheads="1"/>
          </p:cNvSpPr>
          <p:nvPr/>
        </p:nvSpPr>
        <p:spPr bwMode="auto">
          <a:xfrm>
            <a:off x="838200" y="152400"/>
            <a:ext cx="7848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bg1"/>
                </a:solidFill>
              </a:rPr>
              <a:t>PHẦN 3. NỘI DUNG CƠ BẢN CỦA</a:t>
            </a:r>
          </a:p>
          <a:p>
            <a:pPr algn="ctr" eaLnBrk="1" hangingPunct="1"/>
            <a:r>
              <a:rPr lang="en-US" altLang="en-US" sz="2400" b="1">
                <a:solidFill>
                  <a:schemeClr val="bg1"/>
                </a:solidFill>
              </a:rPr>
              <a:t>LUẬT AN NINH MẠNG</a:t>
            </a:r>
          </a:p>
        </p:txBody>
      </p:sp>
      <p:sp>
        <p:nvSpPr>
          <p:cNvPr id="35844" name="TextBox 1"/>
          <p:cNvSpPr txBox="1">
            <a:spLocks noChangeArrowheads="1"/>
          </p:cNvSpPr>
          <p:nvPr/>
        </p:nvSpPr>
        <p:spPr bwMode="auto">
          <a:xfrm>
            <a:off x="5410200" y="1371600"/>
            <a:ext cx="3505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i="1"/>
              <a:t>An ninh mạng</a:t>
            </a:r>
            <a:r>
              <a:rPr lang="vi-VN" altLang="en-US" sz="2800"/>
              <a:t> là sự bảo đảm hoạt động trên không gian mạng không gây phương hại đến an ninh quốc gia, trật tự, an toàn xã hội, </a:t>
            </a:r>
            <a:r>
              <a:rPr lang="vi-VN" altLang="en-US" sz="2800">
                <a:solidFill>
                  <a:srgbClr val="FF0066"/>
                </a:solidFill>
              </a:rPr>
              <a:t>quyền và lợi ích hợp pháp của cơ quan, tổ chức, cá nhân</a:t>
            </a:r>
            <a:endParaRPr lang="en-US" altLang="en-US" sz="2800">
              <a:solidFill>
                <a:srgbClr val="FF0066"/>
              </a:solidFill>
            </a:endParaRPr>
          </a:p>
        </p:txBody>
      </p:sp>
      <p:pic>
        <p:nvPicPr>
          <p:cNvPr id="3584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2663"/>
            <a:ext cx="5257800" cy="553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9AA309-20F3-4FAB-AB1D-9CE3588DBEDB}" type="slidenum">
              <a:rPr lang="en-US" altLang="en-US">
                <a:solidFill>
                  <a:schemeClr val="tx2"/>
                </a:solidFill>
                <a:latin typeface="Verdana" panose="020B0604030504040204" pitchFamily="34" charset="0"/>
              </a:rPr>
              <a:pPr eaLnBrk="1" hangingPunct="1"/>
              <a:t>34</a:t>
            </a:fld>
            <a:endParaRPr lang="en-US" altLang="en-US">
              <a:solidFill>
                <a:schemeClr val="tx2"/>
              </a:solidFill>
              <a:latin typeface="Verdana" panose="020B0604030504040204" pitchFamily="34" charset="0"/>
            </a:endParaRPr>
          </a:p>
        </p:txBody>
      </p:sp>
      <p:sp>
        <p:nvSpPr>
          <p:cNvPr id="36867" name="Text Box 10"/>
          <p:cNvSpPr txBox="1">
            <a:spLocks noChangeArrowheads="1"/>
          </p:cNvSpPr>
          <p:nvPr/>
        </p:nvSpPr>
        <p:spPr bwMode="auto">
          <a:xfrm>
            <a:off x="838200" y="152400"/>
            <a:ext cx="7848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bg1"/>
                </a:solidFill>
              </a:rPr>
              <a:t>PHẦN 3. NỘI DUNG CƠ BẢN CỦA</a:t>
            </a:r>
          </a:p>
          <a:p>
            <a:pPr algn="ctr" eaLnBrk="1" hangingPunct="1"/>
            <a:r>
              <a:rPr lang="en-US" altLang="en-US" sz="2400" b="1">
                <a:solidFill>
                  <a:schemeClr val="bg1"/>
                </a:solidFill>
              </a:rPr>
              <a:t>LUẬT AN NINH MẠNG</a:t>
            </a:r>
          </a:p>
        </p:txBody>
      </p:sp>
      <p:sp>
        <p:nvSpPr>
          <p:cNvPr id="36868" name="TextBox 1"/>
          <p:cNvSpPr txBox="1">
            <a:spLocks noChangeArrowheads="1"/>
          </p:cNvSpPr>
          <p:nvPr/>
        </p:nvSpPr>
        <p:spPr bwMode="auto">
          <a:xfrm>
            <a:off x="-30163" y="914400"/>
            <a:ext cx="9144001"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b="1" dirty="0" err="1">
                <a:solidFill>
                  <a:schemeClr val="tx1">
                    <a:lumMod val="75000"/>
                  </a:schemeClr>
                </a:solidFill>
              </a:rPr>
              <a:t>Nguyên</a:t>
            </a:r>
            <a:r>
              <a:rPr lang="en-US" altLang="en-US" sz="2000" b="1" dirty="0">
                <a:solidFill>
                  <a:schemeClr val="tx1">
                    <a:lumMod val="75000"/>
                  </a:schemeClr>
                </a:solidFill>
              </a:rPr>
              <a:t> </a:t>
            </a:r>
            <a:r>
              <a:rPr lang="en-US" altLang="en-US" sz="2000" b="1" dirty="0" err="1">
                <a:solidFill>
                  <a:schemeClr val="tx1">
                    <a:lumMod val="75000"/>
                  </a:schemeClr>
                </a:solidFill>
              </a:rPr>
              <a:t>tắc</a:t>
            </a:r>
            <a:r>
              <a:rPr lang="en-US" altLang="en-US" sz="2000" b="1" dirty="0">
                <a:solidFill>
                  <a:schemeClr val="tx1">
                    <a:lumMod val="75000"/>
                  </a:schemeClr>
                </a:solidFill>
              </a:rPr>
              <a:t> </a:t>
            </a:r>
            <a:r>
              <a:rPr lang="en-US" altLang="en-US" sz="2000" b="1" dirty="0" err="1">
                <a:solidFill>
                  <a:schemeClr val="tx1">
                    <a:lumMod val="75000"/>
                  </a:schemeClr>
                </a:solidFill>
              </a:rPr>
              <a:t>bảo</a:t>
            </a:r>
            <a:r>
              <a:rPr lang="en-US" altLang="en-US" sz="2000" b="1" dirty="0">
                <a:solidFill>
                  <a:schemeClr val="tx1">
                    <a:lumMod val="75000"/>
                  </a:schemeClr>
                </a:solidFill>
              </a:rPr>
              <a:t> </a:t>
            </a:r>
            <a:r>
              <a:rPr lang="en-US" altLang="en-US" sz="2000" b="1" dirty="0" err="1">
                <a:solidFill>
                  <a:schemeClr val="tx1">
                    <a:lumMod val="75000"/>
                  </a:schemeClr>
                </a:solidFill>
              </a:rPr>
              <a:t>vệ</a:t>
            </a:r>
            <a:r>
              <a:rPr lang="en-US" altLang="en-US" sz="2000" b="1" dirty="0">
                <a:solidFill>
                  <a:schemeClr val="tx1">
                    <a:lumMod val="75000"/>
                  </a:schemeClr>
                </a:solidFill>
              </a:rPr>
              <a:t> an </a:t>
            </a:r>
            <a:r>
              <a:rPr lang="en-US" altLang="en-US" sz="2000" b="1" dirty="0" err="1">
                <a:solidFill>
                  <a:schemeClr val="tx1">
                    <a:lumMod val="75000"/>
                  </a:schemeClr>
                </a:solidFill>
              </a:rPr>
              <a:t>ninh</a:t>
            </a:r>
            <a:r>
              <a:rPr lang="en-US" altLang="en-US" sz="2000" b="1" dirty="0">
                <a:solidFill>
                  <a:schemeClr val="tx1">
                    <a:lumMod val="75000"/>
                  </a:schemeClr>
                </a:solidFill>
              </a:rPr>
              <a:t> </a:t>
            </a:r>
            <a:r>
              <a:rPr lang="en-US" altLang="en-US" sz="2000" b="1" dirty="0" err="1">
                <a:solidFill>
                  <a:schemeClr val="tx1">
                    <a:lumMod val="75000"/>
                  </a:schemeClr>
                </a:solidFill>
              </a:rPr>
              <a:t>mạng</a:t>
            </a:r>
            <a:endParaRPr lang="en-US" altLang="en-US" sz="2000" b="1" dirty="0">
              <a:solidFill>
                <a:schemeClr val="tx1">
                  <a:lumMod val="75000"/>
                </a:schemeClr>
              </a:solidFill>
            </a:endParaRPr>
          </a:p>
          <a:p>
            <a:pPr algn="just" eaLnBrk="1" hangingPunct="1"/>
            <a:r>
              <a:rPr lang="vi-VN" altLang="en-US" sz="2000" dirty="0"/>
              <a:t>1. Tuân thủ Hiến pháp và pháp luật; </a:t>
            </a:r>
            <a:r>
              <a:rPr lang="vi-VN" altLang="en-US" sz="2000" b="1" dirty="0"/>
              <a:t>bảo đảm lợi ích của Nhà nước, quyền và lợi ích hợp pháp của cơ quan, tổ chức, cá nhân</a:t>
            </a:r>
            <a:r>
              <a:rPr lang="vi-VN" altLang="en-US" sz="2000" dirty="0"/>
              <a:t>.</a:t>
            </a:r>
          </a:p>
          <a:p>
            <a:pPr algn="just" eaLnBrk="1" hangingPunct="1"/>
            <a:r>
              <a:rPr lang="vi-VN" altLang="en-US" sz="2000" dirty="0"/>
              <a:t>2. </a:t>
            </a:r>
            <a:r>
              <a:rPr lang="vi-VN" altLang="en-US" sz="2000" dirty="0">
                <a:solidFill>
                  <a:srgbClr val="FF0066"/>
                </a:solidFill>
              </a:rPr>
              <a:t>Đặt dưới sự lãnh đạo của Đảng Cộng sản Việt Nam</a:t>
            </a:r>
            <a:r>
              <a:rPr lang="vi-VN" altLang="en-US" sz="2000" dirty="0"/>
              <a:t>, sự quản lý thống nhất của Nhà nước</a:t>
            </a:r>
            <a:r>
              <a:rPr lang="vi-VN" altLang="en-US" sz="2000" dirty="0">
                <a:solidFill>
                  <a:srgbClr val="FF0000"/>
                </a:solidFill>
              </a:rPr>
              <a:t>; </a:t>
            </a:r>
            <a:r>
              <a:rPr lang="vi-VN" altLang="en-US" sz="2000" dirty="0">
                <a:solidFill>
                  <a:srgbClr val="FF0066"/>
                </a:solidFill>
              </a:rPr>
              <a:t>huy động sức mạnh tổng hợp của hệ thống chính trị và toàn dân tộc</a:t>
            </a:r>
            <a:r>
              <a:rPr lang="vi-VN" altLang="en-US" sz="2000" dirty="0"/>
              <a:t>; phát huy vai trò nòng cốt của lực lượng chuyên trách bảo vệ an ninh mạng.</a:t>
            </a:r>
          </a:p>
          <a:p>
            <a:pPr algn="just" eaLnBrk="1" hangingPunct="1"/>
            <a:r>
              <a:rPr lang="vi-VN" altLang="en-US" sz="2000" dirty="0"/>
              <a:t>3. Kết hợp chặt chẽ giữa nhiệm vụ bảo vệ an ninh mạng, bảo vệ hệ thống thông tin quan trọng về an ninh quốc gia với nhiệm vụ phát triển kinh tế - xã hội, bảo đảm quyền con người, quyền công dân, tạo điều kiện cho cơ quan, tổ chức, cá nhân hoạt động trên không gian mạng.</a:t>
            </a:r>
          </a:p>
          <a:p>
            <a:pPr algn="just" eaLnBrk="1" hangingPunct="1"/>
            <a:r>
              <a:rPr lang="vi-VN" altLang="en-US" sz="2000" dirty="0"/>
              <a:t>4. Chủ động phòng ngừa, phát hiện, ngăn chặn, đấu tranh, </a:t>
            </a:r>
            <a:r>
              <a:rPr lang="vi-VN" altLang="en-US" sz="2000" b="1" dirty="0"/>
              <a:t>làm thất bại mọi hoạt động sử dụng không gian mạng xâm phạm an ninh quốc gia, trật tự, an toàn xã hội, quyền và lợi ích hợp pháp của cơ quan, tổ chức, cá nhân</a:t>
            </a:r>
            <a:r>
              <a:rPr lang="vi-VN" altLang="en-US" sz="2000" dirty="0"/>
              <a:t>; sẵn sàng ngăn chặn các nguy cơ đe dọa an ninh mạng.</a:t>
            </a:r>
          </a:p>
          <a:p>
            <a:pPr algn="just" eaLnBrk="1" hangingPunct="1"/>
            <a:r>
              <a:rPr lang="en-US" altLang="en-US" sz="2000" dirty="0"/>
              <a:t>…</a:t>
            </a:r>
            <a:r>
              <a:rPr lang="vi-VN" altLang="en-US" sz="2000" dirty="0"/>
              <a:t>7. Mọi hành vi vi phạm pháp luật về an ninh mạng </a:t>
            </a:r>
            <a:r>
              <a:rPr lang="vi-VN" altLang="en-US" sz="2000" b="1" dirty="0"/>
              <a:t>phải được xử lý kịp thời, nghiêm minh.</a:t>
            </a:r>
          </a:p>
          <a:p>
            <a:pPr algn="just" eaLnBrk="1" hangingPunct="1"/>
            <a:r>
              <a:rPr lang="vi-VN" altLang="en-US" sz="2000" dirty="0"/>
              <a:t/>
            </a:r>
            <a:br>
              <a:rPr lang="vi-VN" altLang="en-US" sz="2000" dirty="0"/>
            </a:br>
            <a:endParaRPr lang="en-US" altLang="en-US" sz="2000" dirty="0">
              <a:solidFill>
                <a:srgbClr val="FF0066"/>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4D9E111-9B36-4506-9C1E-E969DEA123A6}" type="slidenum">
              <a:rPr lang="en-US" altLang="en-US">
                <a:solidFill>
                  <a:schemeClr val="tx2"/>
                </a:solidFill>
                <a:latin typeface="Verdana" panose="020B0604030504040204" pitchFamily="34" charset="0"/>
              </a:rPr>
              <a:pPr eaLnBrk="1" hangingPunct="1"/>
              <a:t>35</a:t>
            </a:fld>
            <a:endParaRPr lang="en-US" altLang="en-US">
              <a:solidFill>
                <a:schemeClr val="tx2"/>
              </a:solidFill>
              <a:latin typeface="Verdana" panose="020B0604030504040204" pitchFamily="34" charset="0"/>
            </a:endParaRPr>
          </a:p>
        </p:txBody>
      </p:sp>
      <p:sp>
        <p:nvSpPr>
          <p:cNvPr id="37891" name="Text Box 10"/>
          <p:cNvSpPr txBox="1">
            <a:spLocks noChangeArrowheads="1"/>
          </p:cNvSpPr>
          <p:nvPr/>
        </p:nvSpPr>
        <p:spPr bwMode="auto">
          <a:xfrm>
            <a:off x="838200" y="152400"/>
            <a:ext cx="7848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chemeClr val="bg1"/>
                </a:solidFill>
              </a:rPr>
              <a:t>PHẦN 3. NỘI DUNG CƠ BẢN CỦA</a:t>
            </a:r>
          </a:p>
          <a:p>
            <a:pPr algn="ctr" eaLnBrk="1" hangingPunct="1"/>
            <a:r>
              <a:rPr lang="en-US" altLang="en-US" sz="2400" b="1">
                <a:solidFill>
                  <a:schemeClr val="bg1"/>
                </a:solidFill>
              </a:rPr>
              <a:t>LUẬT AN NINH MẠNG</a:t>
            </a:r>
          </a:p>
        </p:txBody>
      </p:sp>
      <p:sp>
        <p:nvSpPr>
          <p:cNvPr id="37892" name="TextBox 1"/>
          <p:cNvSpPr txBox="1">
            <a:spLocks noChangeArrowheads="1"/>
          </p:cNvSpPr>
          <p:nvPr/>
        </p:nvSpPr>
        <p:spPr bwMode="auto">
          <a:xfrm>
            <a:off x="-30163" y="982663"/>
            <a:ext cx="4221163"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b="1"/>
              <a:t>Biện pháp bảo vệ an ninh mạng</a:t>
            </a:r>
          </a:p>
          <a:p>
            <a:pPr algn="just" eaLnBrk="1" hangingPunct="1"/>
            <a:endParaRPr lang="en-US" altLang="en-US"/>
          </a:p>
          <a:p>
            <a:pPr algn="just" eaLnBrk="1" hangingPunct="1"/>
            <a:r>
              <a:rPr lang="en-US" altLang="en-US"/>
              <a:t>-</a:t>
            </a:r>
            <a:r>
              <a:rPr lang="vi-VN" altLang="en-US"/>
              <a:t> Ngăn chặn, yêu cầu tạm ngừng, ngừng cung cấp thông tin mạng; đình chỉ, tạm đình chỉ các hoạt động thiết lập, cung cấp và sử dụng mạng viễn thông, mạng Internet, sản xuất và sử dụng thiết bị phát, thu phát sóng vô tuyến theo quy định của pháp luật;</a:t>
            </a:r>
          </a:p>
          <a:p>
            <a:pPr algn="just" eaLnBrk="1" hangingPunct="1"/>
            <a:r>
              <a:rPr lang="en-US" altLang="en-US"/>
              <a:t>- </a:t>
            </a:r>
            <a:r>
              <a:rPr lang="vi-VN" altLang="en-US">
                <a:solidFill>
                  <a:srgbClr val="FF0066"/>
                </a:solidFill>
              </a:rPr>
              <a:t>Yêu cầu xóa bỏ, truy cập xóa bỏ </a:t>
            </a:r>
            <a:r>
              <a:rPr lang="vi-VN" altLang="en-US"/>
              <a:t>thông tin trái pháp luật hoặc </a:t>
            </a:r>
            <a:r>
              <a:rPr lang="vi-VN" altLang="en-US" b="1"/>
              <a:t>thông tin sai sự thật trên không gian mạn</a:t>
            </a:r>
            <a:r>
              <a:rPr lang="vi-VN" altLang="en-US"/>
              <a:t>g xâm phạm an ninh quốc gia, trật tự, an toàn xã hội, quyền và lợi ích hợp pháp của cơ quan, tổ chức, cá nhân;</a:t>
            </a:r>
            <a:endParaRPr lang="en-US" altLang="en-US"/>
          </a:p>
          <a:p>
            <a:pPr algn="just" eaLnBrk="1" hangingPunct="1"/>
            <a:r>
              <a:rPr lang="en-US" altLang="en-US"/>
              <a:t>-</a:t>
            </a:r>
            <a:r>
              <a:rPr lang="vi-VN" altLang="en-US"/>
              <a:t> Khởi tố, điều tra, truy tố, xét xử theo quy định của Bộ luật Tố tụng hình sự;</a:t>
            </a:r>
          </a:p>
          <a:p>
            <a:pPr algn="just" eaLnBrk="1" hangingPunct="1"/>
            <a:r>
              <a:rPr lang="vi-VN" altLang="en-US"/>
              <a:t/>
            </a:r>
            <a:br>
              <a:rPr lang="vi-VN" altLang="en-US"/>
            </a:br>
            <a:endParaRPr lang="vi-VN" altLang="en-US"/>
          </a:p>
          <a:p>
            <a:pPr algn="just" eaLnBrk="1" hangingPunct="1"/>
            <a:r>
              <a:rPr lang="vi-VN" altLang="en-US"/>
              <a:t/>
            </a:r>
            <a:br>
              <a:rPr lang="vi-VN" altLang="en-US"/>
            </a:br>
            <a:endParaRPr lang="en-US" altLang="en-US">
              <a:solidFill>
                <a:srgbClr val="FF0066"/>
              </a:solidFill>
            </a:endParaRPr>
          </a:p>
        </p:txBody>
      </p:sp>
      <p:pic>
        <p:nvPicPr>
          <p:cNvPr id="37893" name="Picture 2" descr="C:\Users\Administrator\Desktop\Luat an ninh ma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982663"/>
            <a:ext cx="4953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2">
            <a:extLst>
              <a:ext uri="{FF2B5EF4-FFF2-40B4-BE49-F238E27FC236}"/>
            </a:extLst>
          </p:cNvPr>
          <p:cNvSpPr>
            <a:spLocks noChangeArrowheads="1"/>
          </p:cNvSpPr>
          <p:nvPr/>
        </p:nvSpPr>
        <p:spPr bwMode="auto">
          <a:xfrm>
            <a:off x="-30163" y="5780088"/>
            <a:ext cx="9174163" cy="923925"/>
          </a:xfrm>
          <a:prstGeom prst="rect">
            <a:avLst/>
          </a:prstGeom>
          <a:solidFill>
            <a:schemeClr val="accent2">
              <a:lumMod val="20000"/>
              <a:lumOff val="80000"/>
            </a:schemeClr>
          </a:solidFill>
          <a:ln>
            <a:noFill/>
          </a:ln>
        </p:spPr>
        <p:txBody>
          <a:bodyPr>
            <a:spAutoFit/>
          </a:bodyPr>
          <a:lstStyle/>
          <a:p>
            <a:pPr algn="ctr">
              <a:defRPr/>
            </a:pPr>
            <a:r>
              <a:rPr lang="vi-VN" b="1" dirty="0">
                <a:solidFill>
                  <a:srgbClr val="FF0066"/>
                </a:solidFill>
                <a:latin typeface="Arial" charset="0"/>
                <a:cs typeface="+mn-cs"/>
              </a:rPr>
              <a:t>Sau động thái quyết liệt của Bộ TT&amp;TT, Facebook đã phải cập nhật lại thông tin bản đồ vào ngày 2/7</a:t>
            </a:r>
            <a:r>
              <a:rPr lang="en-US" b="1" dirty="0">
                <a:solidFill>
                  <a:srgbClr val="FF0066"/>
                </a:solidFill>
                <a:latin typeface="Arial" charset="0"/>
                <a:cs typeface="+mn-cs"/>
              </a:rPr>
              <a:t>/2018</a:t>
            </a:r>
            <a:r>
              <a:rPr lang="vi-VN" b="1" dirty="0">
                <a:solidFill>
                  <a:srgbClr val="FF0066"/>
                </a:solidFill>
                <a:latin typeface="Arial" charset="0"/>
                <a:cs typeface="+mn-cs"/>
              </a:rPr>
              <a:t>. Theo đó, hình ảnh hai quần đảo Hoàng Sa, Trường Sa của Việt Nam đã bị tách khỏi bản đồ Trung Quốc.</a:t>
            </a:r>
            <a:endParaRPr lang="en-US" b="1" dirty="0">
              <a:solidFill>
                <a:srgbClr val="FF0066"/>
              </a:solidFill>
              <a:latin typeface="Arial" charset="0"/>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noChangeArrowheads="1"/>
          </p:cNvSpPr>
          <p:nvPr>
            <p:ph type="title"/>
          </p:nvPr>
        </p:nvSpPr>
        <p:spPr/>
        <p:txBody>
          <a:bodyPr/>
          <a:lstStyle/>
          <a:p>
            <a:endParaRPr lang="vi-VN" altLang="en-US" smtClean="0"/>
          </a:p>
        </p:txBody>
      </p:sp>
      <p:sp>
        <p:nvSpPr>
          <p:cNvPr id="38915"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EF36073-1C15-4739-9C88-D91D430D7918}" type="slidenum">
              <a:rPr lang="en-US" altLang="en-US">
                <a:solidFill>
                  <a:schemeClr val="tx2"/>
                </a:solidFill>
                <a:latin typeface="Verdana" panose="020B0604030504040204" pitchFamily="34" charset="0"/>
              </a:rPr>
              <a:pPr eaLnBrk="1" hangingPunct="1"/>
              <a:t>36</a:t>
            </a:fld>
            <a:endParaRPr lang="en-US" altLang="en-US">
              <a:solidFill>
                <a:schemeClr val="tx2"/>
              </a:solidFill>
              <a:latin typeface="Verdana" panose="020B0604030504040204" pitchFamily="34" charset="0"/>
            </a:endParaRPr>
          </a:p>
        </p:txBody>
      </p:sp>
      <p:pic>
        <p:nvPicPr>
          <p:cNvPr id="38916" name="Picture 2" descr="D:\Quoc Su 2018\tuyen truyen\Luat an ninh mang\luat-an-ninh-mang-nghiem-cam-nhung-hanh-vi-nao-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71950"/>
            <a:ext cx="91440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descr="D:\Quoc Su 2018\tuyen truyen\Luat an ninh mang\luat-an-ninh-mang-nghiem-cam-nhung-hanh-vi-na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FE22FD1-F91F-4B5E-9671-B76C5CEC8368}" type="slidenum">
              <a:rPr lang="en-US" altLang="en-US">
                <a:solidFill>
                  <a:schemeClr val="tx2"/>
                </a:solidFill>
                <a:latin typeface="Verdana" panose="020B0604030504040204" pitchFamily="34" charset="0"/>
              </a:rPr>
              <a:pPr eaLnBrk="1" hangingPunct="1"/>
              <a:t>37</a:t>
            </a:fld>
            <a:endParaRPr lang="en-US" altLang="en-US">
              <a:solidFill>
                <a:schemeClr val="tx2"/>
              </a:solidFill>
              <a:latin typeface="Verdana" panose="020B0604030504040204" pitchFamily="34" charset="0"/>
            </a:endParaRPr>
          </a:p>
        </p:txBody>
      </p:sp>
      <p:sp>
        <p:nvSpPr>
          <p:cNvPr id="39939"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CÁC HÀNH VI BỊ NGHIÊM CẤM VỀ AN NINH MẠNG</a:t>
            </a:r>
          </a:p>
        </p:txBody>
      </p:sp>
      <p:sp>
        <p:nvSpPr>
          <p:cNvPr id="39940" name="TextBox 2"/>
          <p:cNvSpPr txBox="1">
            <a:spLocks noChangeArrowheads="1"/>
          </p:cNvSpPr>
          <p:nvPr/>
        </p:nvSpPr>
        <p:spPr bwMode="auto">
          <a:xfrm>
            <a:off x="1752600" y="2514600"/>
            <a:ext cx="504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(Vụ ông Huỳnh Văn Nén ở Bình Thuận 10 tỷ)</a:t>
            </a:r>
          </a:p>
        </p:txBody>
      </p:sp>
      <p:sp>
        <p:nvSpPr>
          <p:cNvPr id="39941" name="TextBox 2"/>
          <p:cNvSpPr txBox="1">
            <a:spLocks noChangeArrowheads="1"/>
          </p:cNvSpPr>
          <p:nvPr/>
        </p:nvSpPr>
        <p:spPr bwMode="auto">
          <a:xfrm>
            <a:off x="4572000" y="860425"/>
            <a:ext cx="45720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b="1" u="sng" dirty="0">
                <a:solidFill>
                  <a:schemeClr val="tx1">
                    <a:lumMod val="50000"/>
                  </a:schemeClr>
                </a:solidFill>
              </a:rPr>
              <a:t>01. </a:t>
            </a:r>
            <a:r>
              <a:rPr lang="en-US" altLang="en-US" sz="2000" b="1" u="sng" dirty="0" err="1">
                <a:solidFill>
                  <a:schemeClr val="tx1">
                    <a:lumMod val="50000"/>
                  </a:schemeClr>
                </a:solidFill>
              </a:rPr>
              <a:t>Sử</a:t>
            </a:r>
            <a:r>
              <a:rPr lang="en-US" altLang="en-US" sz="2000" b="1" u="sng" dirty="0">
                <a:solidFill>
                  <a:schemeClr val="tx1">
                    <a:lumMod val="50000"/>
                  </a:schemeClr>
                </a:solidFill>
              </a:rPr>
              <a:t> </a:t>
            </a:r>
            <a:r>
              <a:rPr lang="en-US" altLang="en-US" sz="2000" b="1" u="sng" dirty="0" err="1">
                <a:solidFill>
                  <a:schemeClr val="tx1">
                    <a:lumMod val="50000"/>
                  </a:schemeClr>
                </a:solidFill>
              </a:rPr>
              <a:t>dụng</a:t>
            </a:r>
            <a:r>
              <a:rPr lang="en-US" altLang="en-US" sz="2000" b="1" u="sng" dirty="0">
                <a:solidFill>
                  <a:schemeClr val="tx1">
                    <a:lumMod val="50000"/>
                  </a:schemeClr>
                </a:solidFill>
              </a:rPr>
              <a:t> </a:t>
            </a:r>
            <a:r>
              <a:rPr lang="en-US" altLang="en-US" sz="2000" b="1" u="sng" dirty="0" err="1">
                <a:solidFill>
                  <a:schemeClr val="tx1">
                    <a:lumMod val="50000"/>
                  </a:schemeClr>
                </a:solidFill>
              </a:rPr>
              <a:t>không</a:t>
            </a:r>
            <a:r>
              <a:rPr lang="en-US" altLang="en-US" sz="2000" b="1" u="sng" dirty="0">
                <a:solidFill>
                  <a:schemeClr val="tx1">
                    <a:lumMod val="50000"/>
                  </a:schemeClr>
                </a:solidFill>
              </a:rPr>
              <a:t> </a:t>
            </a:r>
            <a:r>
              <a:rPr lang="en-US" altLang="en-US" sz="2000" b="1" u="sng" dirty="0" err="1">
                <a:solidFill>
                  <a:schemeClr val="tx1">
                    <a:lumMod val="50000"/>
                  </a:schemeClr>
                </a:solidFill>
              </a:rPr>
              <a:t>gian</a:t>
            </a:r>
            <a:r>
              <a:rPr lang="en-US" altLang="en-US" sz="2000" b="1" u="sng" dirty="0">
                <a:solidFill>
                  <a:schemeClr val="tx1">
                    <a:lumMod val="50000"/>
                  </a:schemeClr>
                </a:solidFill>
              </a:rPr>
              <a:t> </a:t>
            </a:r>
            <a:r>
              <a:rPr lang="en-US" altLang="en-US" sz="2000" b="1" u="sng" dirty="0" err="1">
                <a:solidFill>
                  <a:schemeClr val="tx1">
                    <a:lumMod val="50000"/>
                  </a:schemeClr>
                </a:solidFill>
              </a:rPr>
              <a:t>mạng</a:t>
            </a:r>
            <a:r>
              <a:rPr lang="en-US" altLang="en-US" sz="2000" b="1" u="sng" dirty="0">
                <a:solidFill>
                  <a:schemeClr val="tx1">
                    <a:lumMod val="50000"/>
                  </a:schemeClr>
                </a:solidFill>
              </a:rPr>
              <a:t> </a:t>
            </a:r>
            <a:r>
              <a:rPr lang="en-US" altLang="en-US" sz="2000" b="1" u="sng" dirty="0" err="1">
                <a:solidFill>
                  <a:schemeClr val="tx1">
                    <a:lumMod val="50000"/>
                  </a:schemeClr>
                </a:solidFill>
              </a:rPr>
              <a:t>để</a:t>
            </a:r>
            <a:r>
              <a:rPr lang="en-US" altLang="en-US" sz="2000" b="1" u="sng" dirty="0">
                <a:solidFill>
                  <a:schemeClr val="tx1">
                    <a:lumMod val="50000"/>
                  </a:schemeClr>
                </a:solidFill>
              </a:rPr>
              <a:t> </a:t>
            </a:r>
            <a:r>
              <a:rPr lang="en-US" altLang="en-US" sz="2000" b="1" u="sng" dirty="0" err="1">
                <a:solidFill>
                  <a:schemeClr val="tx1">
                    <a:lumMod val="50000"/>
                  </a:schemeClr>
                </a:solidFill>
              </a:rPr>
              <a:t>thực</a:t>
            </a:r>
            <a:r>
              <a:rPr lang="en-US" altLang="en-US" sz="2000" b="1" u="sng" dirty="0">
                <a:solidFill>
                  <a:schemeClr val="tx1">
                    <a:lumMod val="50000"/>
                  </a:schemeClr>
                </a:solidFill>
              </a:rPr>
              <a:t> </a:t>
            </a:r>
            <a:r>
              <a:rPr lang="en-US" altLang="en-US" sz="2000" b="1" u="sng" dirty="0" err="1">
                <a:solidFill>
                  <a:schemeClr val="tx1">
                    <a:lumMod val="50000"/>
                  </a:schemeClr>
                </a:solidFill>
              </a:rPr>
              <a:t>hiện</a:t>
            </a:r>
            <a:r>
              <a:rPr lang="en-US" altLang="en-US" sz="2000" b="1" u="sng" dirty="0">
                <a:solidFill>
                  <a:schemeClr val="tx1">
                    <a:lumMod val="50000"/>
                  </a:schemeClr>
                </a:solidFill>
              </a:rPr>
              <a:t> </a:t>
            </a:r>
            <a:r>
              <a:rPr lang="en-US" altLang="en-US" sz="2000" b="1" u="sng" dirty="0" err="1">
                <a:solidFill>
                  <a:schemeClr val="tx1">
                    <a:lumMod val="50000"/>
                  </a:schemeClr>
                </a:solidFill>
              </a:rPr>
              <a:t>các</a:t>
            </a:r>
            <a:r>
              <a:rPr lang="en-US" altLang="en-US" sz="2000" b="1" u="sng" dirty="0">
                <a:solidFill>
                  <a:schemeClr val="tx1">
                    <a:lumMod val="50000"/>
                  </a:schemeClr>
                </a:solidFill>
              </a:rPr>
              <a:t> </a:t>
            </a:r>
            <a:r>
              <a:rPr lang="en-US" altLang="en-US" sz="2000" b="1" u="sng" dirty="0" err="1">
                <a:solidFill>
                  <a:schemeClr val="tx1">
                    <a:lumMod val="50000"/>
                  </a:schemeClr>
                </a:solidFill>
              </a:rPr>
              <a:t>hành</a:t>
            </a:r>
            <a:r>
              <a:rPr lang="en-US" altLang="en-US" sz="2000" b="1" u="sng" dirty="0">
                <a:solidFill>
                  <a:schemeClr val="tx1">
                    <a:lumMod val="50000"/>
                  </a:schemeClr>
                </a:solidFill>
              </a:rPr>
              <a:t> vi </a:t>
            </a:r>
            <a:r>
              <a:rPr lang="en-US" altLang="en-US" sz="2000" b="1" u="sng" dirty="0" err="1">
                <a:solidFill>
                  <a:schemeClr val="tx1">
                    <a:lumMod val="50000"/>
                  </a:schemeClr>
                </a:solidFill>
              </a:rPr>
              <a:t>sau</a:t>
            </a:r>
            <a:r>
              <a:rPr lang="en-US" altLang="en-US" sz="2000" b="1" u="sng" dirty="0">
                <a:solidFill>
                  <a:schemeClr val="tx1">
                    <a:lumMod val="50000"/>
                  </a:schemeClr>
                </a:solidFill>
              </a:rPr>
              <a:t>: </a:t>
            </a:r>
          </a:p>
          <a:p>
            <a:pPr algn="just" eaLnBrk="1" hangingPunct="1"/>
            <a:r>
              <a:rPr lang="en-US" altLang="en-US" b="1" u="sng" dirty="0" err="1"/>
              <a:t>Đăng</a:t>
            </a:r>
            <a:r>
              <a:rPr lang="en-US" altLang="en-US" b="1" u="sng" dirty="0"/>
              <a:t> </a:t>
            </a:r>
            <a:r>
              <a:rPr lang="en-US" altLang="en-US" b="1" u="sng" dirty="0" err="1"/>
              <a:t>tải</a:t>
            </a:r>
            <a:r>
              <a:rPr lang="en-US" altLang="en-US" b="1" u="sng" dirty="0"/>
              <a:t>, </a:t>
            </a:r>
            <a:r>
              <a:rPr lang="en-US" altLang="en-US" b="1" u="sng" dirty="0" err="1"/>
              <a:t>phát</a:t>
            </a:r>
            <a:r>
              <a:rPr lang="en-US" altLang="en-US" b="1" u="sng" dirty="0"/>
              <a:t> </a:t>
            </a:r>
            <a:r>
              <a:rPr lang="en-US" altLang="en-US" b="1" u="sng" dirty="0" err="1"/>
              <a:t>tán</a:t>
            </a:r>
            <a:r>
              <a:rPr lang="en-US" altLang="en-US" b="1" u="sng" dirty="0"/>
              <a:t> </a:t>
            </a:r>
            <a:r>
              <a:rPr lang="en-US" altLang="en-US" b="1" u="sng" dirty="0" err="1"/>
              <a:t>thông</a:t>
            </a:r>
            <a:r>
              <a:rPr lang="en-US" altLang="en-US" b="1" u="sng" dirty="0"/>
              <a:t> tin </a:t>
            </a:r>
            <a:r>
              <a:rPr lang="en-US" altLang="en-US" b="1" u="sng" dirty="0" err="1"/>
              <a:t>trên</a:t>
            </a:r>
            <a:r>
              <a:rPr lang="en-US" altLang="en-US" b="1" u="sng" dirty="0"/>
              <a:t> </a:t>
            </a:r>
            <a:r>
              <a:rPr lang="en-US" altLang="en-US" b="1" u="sng" dirty="0" err="1"/>
              <a:t>không</a:t>
            </a:r>
            <a:r>
              <a:rPr lang="en-US" altLang="en-US" b="1" u="sng" dirty="0"/>
              <a:t> </a:t>
            </a:r>
            <a:r>
              <a:rPr lang="en-US" altLang="en-US" b="1" u="sng" dirty="0" err="1"/>
              <a:t>gian</a:t>
            </a:r>
            <a:r>
              <a:rPr lang="en-US" altLang="en-US" b="1" u="sng" dirty="0"/>
              <a:t> </a:t>
            </a:r>
            <a:r>
              <a:rPr lang="en-US" altLang="en-US" b="1" u="sng" dirty="0" err="1"/>
              <a:t>mạng</a:t>
            </a:r>
            <a:r>
              <a:rPr lang="en-US" altLang="en-US" b="1" u="sng" dirty="0"/>
              <a:t> </a:t>
            </a:r>
            <a:r>
              <a:rPr lang="en-US" altLang="en-US" b="1" u="sng" dirty="0" err="1"/>
              <a:t>có</a:t>
            </a:r>
            <a:r>
              <a:rPr lang="en-US" altLang="en-US" b="1" u="sng" dirty="0"/>
              <a:t> </a:t>
            </a:r>
            <a:r>
              <a:rPr lang="en-US" altLang="en-US" b="1" u="sng" dirty="0" err="1"/>
              <a:t>nội</a:t>
            </a:r>
            <a:r>
              <a:rPr lang="en-US" altLang="en-US" b="1" u="sng" dirty="0"/>
              <a:t> dung:</a:t>
            </a:r>
          </a:p>
          <a:p>
            <a:pPr algn="just" eaLnBrk="1" hangingPunct="1"/>
            <a:r>
              <a:rPr lang="en-US" altLang="en-US" b="1" i="1" dirty="0"/>
              <a:t>1. T</a:t>
            </a:r>
            <a:r>
              <a:rPr lang="vi-VN" altLang="en-US" b="1" i="1" dirty="0"/>
              <a:t>uyên truyền chống Nhà nước Cộng hòa xã hội chủ nghĩa Việt Nam bao gồm:</a:t>
            </a:r>
          </a:p>
          <a:p>
            <a:pPr algn="just" eaLnBrk="1" hangingPunct="1"/>
            <a:r>
              <a:rPr lang="vi-VN" altLang="en-US" b="1" dirty="0">
                <a:solidFill>
                  <a:schemeClr val="tx1">
                    <a:lumMod val="75000"/>
                  </a:schemeClr>
                </a:solidFill>
              </a:rPr>
              <a:t>a) Tuyên truyền xuyên tạc, phỉ báng chính quyền nhân dân;</a:t>
            </a:r>
          </a:p>
          <a:p>
            <a:pPr algn="just" eaLnBrk="1" hangingPunct="1"/>
            <a:r>
              <a:rPr lang="vi-VN" altLang="en-US" dirty="0"/>
              <a:t>b) Chiến tranh tâm lý, kích động chiến tranh xâm lược, chia rẽ, gây thù hận giữa các </a:t>
            </a:r>
            <a:r>
              <a:rPr lang="vi-VN" altLang="en-US" b="1" dirty="0"/>
              <a:t>dân tộc, tôn giáo </a:t>
            </a:r>
            <a:r>
              <a:rPr lang="vi-VN" altLang="en-US" dirty="0"/>
              <a:t>và nhân dân các nước;</a:t>
            </a:r>
          </a:p>
          <a:p>
            <a:pPr algn="just" eaLnBrk="1" hangingPunct="1"/>
            <a:r>
              <a:rPr lang="vi-VN" altLang="en-US" dirty="0"/>
              <a:t>c) Xúc phạm dân tộc, quốc kỳ, quốc huy, quốc ca, vĩ nhân, lãnh tụ, danh nhân, anh hùng dân tộc.</a:t>
            </a:r>
          </a:p>
          <a:p>
            <a:pPr algn="just" eaLnBrk="1" hangingPunct="1"/>
            <a:endParaRPr lang="en-US" altLang="en-US" dirty="0"/>
          </a:p>
        </p:txBody>
      </p:sp>
      <p:pic>
        <p:nvPicPr>
          <p:cNvPr id="39942" name="Picture 11" descr="C:\Users\Administrator\Desktop\Luat an ninh mang\luat-an-ninh-mang-nghiem-cam-nhung-hanh-vi-na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0263"/>
            <a:ext cx="4572000" cy="572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Box 3">
            <a:extLst>
              <a:ext uri="{FF2B5EF4-FFF2-40B4-BE49-F238E27FC236}"/>
            </a:extLst>
          </p:cNvPr>
          <p:cNvSpPr txBox="1">
            <a:spLocks noChangeArrowheads="1"/>
          </p:cNvSpPr>
          <p:nvPr/>
        </p:nvSpPr>
        <p:spPr bwMode="auto">
          <a:xfrm>
            <a:off x="4572000" y="5105400"/>
            <a:ext cx="4572000" cy="1754188"/>
          </a:xfrm>
          <a:prstGeom prst="rect">
            <a:avLst/>
          </a:prstGeom>
          <a:solidFill>
            <a:schemeClr val="accent2">
              <a:lumMod val="20000"/>
              <a:lumOff val="80000"/>
            </a:schemeClr>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just" eaLnBrk="1" hangingPunct="1">
              <a:defRPr/>
            </a:pPr>
            <a:r>
              <a:rPr lang="vi-VN" b="1" dirty="0">
                <a:solidFill>
                  <a:srgbClr val="FF0000"/>
                </a:solidFill>
                <a:cs typeface="+mn-cs"/>
              </a:rPr>
              <a:t>Facebook cũng đã gỡ bỏ gần </a:t>
            </a:r>
            <a:r>
              <a:rPr lang="vi-VN" b="1" u="sng" dirty="0">
                <a:solidFill>
                  <a:srgbClr val="FF0000"/>
                </a:solidFill>
                <a:cs typeface="+mn-cs"/>
              </a:rPr>
              <a:t>1.000/5.500</a:t>
            </a:r>
            <a:r>
              <a:rPr lang="vi-VN" b="1" dirty="0">
                <a:solidFill>
                  <a:srgbClr val="FF0000"/>
                </a:solidFill>
                <a:cs typeface="+mn-cs"/>
              </a:rPr>
              <a:t> đường link có nội dung vi phạm pháp luật Việt Nam, </a:t>
            </a:r>
            <a:r>
              <a:rPr lang="vi-VN" b="1" u="sng" dirty="0">
                <a:solidFill>
                  <a:srgbClr val="FF0000"/>
                </a:solidFill>
                <a:cs typeface="+mn-cs"/>
              </a:rPr>
              <a:t>107/107 tài khoản giả mạo, 137 tài khoản nói xấu</a:t>
            </a:r>
            <a:r>
              <a:rPr lang="vi-VN" b="1" dirty="0">
                <a:solidFill>
                  <a:srgbClr val="FF0000"/>
                </a:solidFill>
                <a:cs typeface="+mn-cs"/>
              </a:rPr>
              <a:t>, bôi nhọ, tuyên truyền chống phá Đảng, Nhà nước.</a:t>
            </a:r>
            <a:endParaRPr lang="en-US" b="1" dirty="0">
              <a:solidFill>
                <a:srgbClr val="FF0000"/>
              </a:solidFill>
              <a:cs typeface="+mn-cs"/>
            </a:endParaRPr>
          </a:p>
        </p:txBody>
      </p:sp>
      <p:sp>
        <p:nvSpPr>
          <p:cNvPr id="2" name="Rectangle 5"/>
          <p:cNvSpPr>
            <a:spLocks noChangeArrowheads="1"/>
          </p:cNvSpPr>
          <p:nvPr/>
        </p:nvSpPr>
        <p:spPr bwMode="auto">
          <a:xfrm>
            <a:off x="0" y="5113338"/>
            <a:ext cx="4572000" cy="150812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b="1">
                <a:solidFill>
                  <a:srgbClr val="FFFF00"/>
                </a:solidFill>
              </a:rPr>
              <a:t>Tính đến hết tháng 6/2018, Google đã </a:t>
            </a:r>
            <a:r>
              <a:rPr lang="vi-VN" altLang="en-US" sz="2000" b="1" u="sng">
                <a:solidFill>
                  <a:srgbClr val="FFFF00"/>
                </a:solidFill>
              </a:rPr>
              <a:t>gỡ bỏ 6.700/7.800 </a:t>
            </a:r>
            <a:r>
              <a:rPr lang="vi-VN" altLang="en-US" b="1">
                <a:solidFill>
                  <a:srgbClr val="FFFF00"/>
                </a:solidFill>
              </a:rPr>
              <a:t>video clip ra khỏi YouTube, trong đó có gần 300 video clip có nội dung phản động, kích động nhân dân chống phá Đảng, Nhà nước.</a:t>
            </a:r>
            <a:endParaRPr lang="en-US" altLang="en-US" b="1">
              <a:solidFill>
                <a:srgbClr val="FFFF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noChangeArrowheads="1"/>
          </p:cNvSpPr>
          <p:nvPr>
            <p:ph type="title"/>
          </p:nvPr>
        </p:nvSpPr>
        <p:spPr/>
        <p:txBody>
          <a:bodyPr/>
          <a:lstStyle/>
          <a:p>
            <a:r>
              <a:rPr lang="en-US" altLang="en-US" sz="2000" smtClean="0"/>
              <a:t>CÁC HÀNH VI BỊ NGHIÊM CẤM VỀ AN NINH MẠNG</a:t>
            </a:r>
            <a:br>
              <a:rPr lang="en-US" altLang="en-US" sz="2000" smtClean="0"/>
            </a:br>
            <a:endParaRPr lang="en-US" altLang="en-US" sz="2000" smtClean="0"/>
          </a:p>
        </p:txBody>
      </p:sp>
      <p:sp>
        <p:nvSpPr>
          <p:cNvPr id="40963"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871D50-996D-4CD1-B4D9-36941A143803}" type="slidenum">
              <a:rPr lang="en-US" altLang="en-US">
                <a:solidFill>
                  <a:schemeClr val="tx2"/>
                </a:solidFill>
                <a:latin typeface="Verdana" panose="020B0604030504040204" pitchFamily="34" charset="0"/>
              </a:rPr>
              <a:pPr eaLnBrk="1" hangingPunct="1"/>
              <a:t>38</a:t>
            </a:fld>
            <a:endParaRPr lang="en-US" altLang="en-US">
              <a:solidFill>
                <a:schemeClr val="tx2"/>
              </a:solidFill>
              <a:latin typeface="Verdana" panose="020B0604030504040204" pitchFamily="34" charset="0"/>
            </a:endParaRPr>
          </a:p>
        </p:txBody>
      </p:sp>
      <p:sp>
        <p:nvSpPr>
          <p:cNvPr id="40965" name="Rectangle 5">
            <a:extLst>
              <a:ext uri="{FF2B5EF4-FFF2-40B4-BE49-F238E27FC236}"/>
            </a:extLst>
          </p:cNvPr>
          <p:cNvSpPr>
            <a:spLocks noChangeArrowheads="1"/>
          </p:cNvSpPr>
          <p:nvPr/>
        </p:nvSpPr>
        <p:spPr bwMode="auto">
          <a:xfrm>
            <a:off x="6629400" y="1066800"/>
            <a:ext cx="2514600" cy="4400550"/>
          </a:xfrm>
          <a:prstGeom prst="rect">
            <a:avLst/>
          </a:prstGeom>
          <a:solidFill>
            <a:schemeClr val="bg1">
              <a:lumMod val="95000"/>
            </a:schemeClr>
          </a:solidFill>
          <a:ln>
            <a:noFill/>
          </a:ln>
        </p:spPr>
        <p:txBody>
          <a:bodyPr>
            <a:spAutoFit/>
          </a:bodyPr>
          <a:lstStyle/>
          <a:p>
            <a:pPr algn="just">
              <a:defRPr/>
            </a:pPr>
            <a:r>
              <a:rPr lang="vi-VN" sz="2000" dirty="0">
                <a:latin typeface="Arial" charset="0"/>
                <a:cs typeface="+mn-cs"/>
              </a:rPr>
              <a:t>việc Chủ tịch nước Trần Đại Quang từ trần, </a:t>
            </a:r>
            <a:r>
              <a:rPr lang="vi-VN" sz="2000" b="1" dirty="0">
                <a:latin typeface="Arial" charset="0"/>
                <a:cs typeface="+mn-cs"/>
              </a:rPr>
              <a:t>từ ngày 21 đến 27/9</a:t>
            </a:r>
            <a:r>
              <a:rPr lang="vi-VN" sz="2000" dirty="0">
                <a:latin typeface="Arial" charset="0"/>
                <a:cs typeface="+mn-cs"/>
              </a:rPr>
              <a:t>, </a:t>
            </a:r>
            <a:r>
              <a:rPr lang="vi-VN" sz="2000" dirty="0">
                <a:solidFill>
                  <a:srgbClr val="FF0000"/>
                </a:solidFill>
                <a:latin typeface="Arial" charset="0"/>
                <a:cs typeface="+mn-cs"/>
              </a:rPr>
              <a:t>trên mạng xã hội có 36.004 bài viết, 174.921 bài bình luận, 198.384 </a:t>
            </a:r>
            <a:r>
              <a:rPr lang="vi-VN" sz="2000" dirty="0">
                <a:latin typeface="Arial" charset="0"/>
                <a:cs typeface="+mn-cs"/>
              </a:rPr>
              <a:t>lượt chia sẻ và hàng triệu lượt “like” với nhiều thông tin hình ảnh xuyên tạc, ác ý nhằm nói xấu chế độ và nói xấu lãnh đạo</a:t>
            </a:r>
            <a:endParaRPr lang="en-US" sz="2000" dirty="0">
              <a:latin typeface="Arial" charset="0"/>
              <a:cs typeface="+mn-cs"/>
            </a:endParaRPr>
          </a:p>
        </p:txBody>
      </p:sp>
      <p:pic>
        <p:nvPicPr>
          <p:cNvPr id="2" name="Picture 2" descr="C:\Users\Administrator\Desktop\Tuyen truyen do hoa\nguyen-minh-hoan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854075"/>
            <a:ext cx="6591300" cy="5191125"/>
          </a:xfr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extLst>
          </p:cNvPr>
          <p:cNvGraphicFramePr>
            <a:graphicFrameLocks noGrp="1"/>
          </p:cNvGraphicFramePr>
          <p:nvPr/>
        </p:nvGraphicFramePr>
        <p:xfrm>
          <a:off x="-76200" y="6003925"/>
          <a:ext cx="9220200" cy="854075"/>
        </p:xfrm>
        <a:graphic>
          <a:graphicData uri="http://schemas.openxmlformats.org/drawingml/2006/table">
            <a:tbl>
              <a:tblPr/>
              <a:tblGrid>
                <a:gridCol w="9220200">
                  <a:extLst>
                    <a:ext uri="{9D8B030D-6E8A-4147-A177-3AD203B41FA5}"/>
                  </a:extLst>
                </a:gridCol>
              </a:tblGrid>
              <a:tr h="854075">
                <a:tc>
                  <a:txBody>
                    <a:bodyPr/>
                    <a:lstStyle/>
                    <a:p>
                      <a:pPr algn="ctr" fontAlgn="base"/>
                      <a:r>
                        <a:rPr lang="vi-VN" sz="1800" i="1" dirty="0">
                          <a:solidFill>
                            <a:srgbClr val="222222"/>
                          </a:solidFill>
                          <a:effectLst/>
                        </a:rPr>
                        <a:t>Thiếu tướng Nguyễn Minh Hoàng, Phó Chính uỷ Quân khu 7</a:t>
                      </a:r>
                      <a:r>
                        <a:rPr lang="en-US" sz="1800" i="1" dirty="0">
                          <a:solidFill>
                            <a:srgbClr val="222222"/>
                          </a:solidFill>
                          <a:effectLst/>
                        </a:rPr>
                        <a:t>, </a:t>
                      </a:r>
                      <a:r>
                        <a:rPr lang="en-US" sz="1800" i="1" dirty="0" err="1">
                          <a:solidFill>
                            <a:srgbClr val="222222"/>
                          </a:solidFill>
                          <a:effectLst/>
                        </a:rPr>
                        <a:t>phát</a:t>
                      </a:r>
                      <a:r>
                        <a:rPr lang="en-US" sz="1800" i="1" baseline="0" dirty="0">
                          <a:solidFill>
                            <a:srgbClr val="222222"/>
                          </a:solidFill>
                          <a:effectLst/>
                        </a:rPr>
                        <a:t> </a:t>
                      </a:r>
                      <a:r>
                        <a:rPr lang="en-US" sz="1800" i="1" baseline="0" dirty="0" err="1">
                          <a:solidFill>
                            <a:srgbClr val="222222"/>
                          </a:solidFill>
                          <a:effectLst/>
                        </a:rPr>
                        <a:t>biểu</a:t>
                      </a:r>
                      <a:r>
                        <a:rPr lang="en-US" sz="1800" i="1" baseline="0" dirty="0">
                          <a:solidFill>
                            <a:srgbClr val="222222"/>
                          </a:solidFill>
                          <a:effectLst/>
                        </a:rPr>
                        <a:t> </a:t>
                      </a:r>
                      <a:r>
                        <a:rPr lang="en-US" sz="1800" i="1" baseline="0" dirty="0" err="1">
                          <a:solidFill>
                            <a:srgbClr val="222222"/>
                          </a:solidFill>
                          <a:effectLst/>
                        </a:rPr>
                        <a:t>tại</a:t>
                      </a:r>
                      <a:r>
                        <a:rPr lang="en-US" sz="1800" i="1" baseline="0" dirty="0">
                          <a:solidFill>
                            <a:srgbClr val="222222"/>
                          </a:solidFill>
                          <a:effectLst/>
                        </a:rPr>
                        <a:t> </a:t>
                      </a:r>
                      <a:r>
                        <a:rPr lang="en-US" sz="1800" i="1" baseline="0" dirty="0" err="1">
                          <a:solidFill>
                            <a:srgbClr val="222222"/>
                          </a:solidFill>
                          <a:effectLst/>
                        </a:rPr>
                        <a:t>cuộc</a:t>
                      </a:r>
                      <a:r>
                        <a:rPr lang="en-US" sz="1800" i="1" baseline="0" dirty="0">
                          <a:solidFill>
                            <a:srgbClr val="222222"/>
                          </a:solidFill>
                          <a:effectLst/>
                        </a:rPr>
                        <a:t> </a:t>
                      </a:r>
                      <a:r>
                        <a:rPr lang="en-US" sz="1800" i="1" baseline="0" dirty="0" err="1">
                          <a:solidFill>
                            <a:srgbClr val="222222"/>
                          </a:solidFill>
                          <a:effectLst/>
                        </a:rPr>
                        <a:t>họp</a:t>
                      </a:r>
                      <a:r>
                        <a:rPr lang="en-US" sz="1800" i="1" baseline="0" dirty="0">
                          <a:solidFill>
                            <a:srgbClr val="222222"/>
                          </a:solidFill>
                          <a:effectLst/>
                        </a:rPr>
                        <a:t> </a:t>
                      </a:r>
                      <a:r>
                        <a:rPr lang="en-US" sz="1800" i="1" baseline="0" dirty="0" err="1">
                          <a:solidFill>
                            <a:srgbClr val="222222"/>
                          </a:solidFill>
                          <a:effectLst/>
                        </a:rPr>
                        <a:t>Quốc</a:t>
                      </a:r>
                      <a:r>
                        <a:rPr lang="en-US" sz="1800" i="1" baseline="0" dirty="0">
                          <a:solidFill>
                            <a:srgbClr val="222222"/>
                          </a:solidFill>
                          <a:effectLst/>
                        </a:rPr>
                        <a:t> </a:t>
                      </a:r>
                      <a:r>
                        <a:rPr lang="en-US" sz="1800" i="1" baseline="0" dirty="0" err="1">
                          <a:solidFill>
                            <a:srgbClr val="222222"/>
                          </a:solidFill>
                          <a:effectLst/>
                        </a:rPr>
                        <a:t>họp</a:t>
                      </a:r>
                      <a:r>
                        <a:rPr lang="en-US" sz="1800" i="1" baseline="0" dirty="0">
                          <a:solidFill>
                            <a:srgbClr val="222222"/>
                          </a:solidFill>
                          <a:effectLst/>
                        </a:rPr>
                        <a:t> </a:t>
                      </a:r>
                      <a:r>
                        <a:rPr lang="en-US" sz="1800" i="1" baseline="0" dirty="0" err="1">
                          <a:solidFill>
                            <a:srgbClr val="222222"/>
                          </a:solidFill>
                          <a:effectLst/>
                        </a:rPr>
                        <a:t>sáng</a:t>
                      </a:r>
                      <a:r>
                        <a:rPr lang="en-US" sz="1800" i="1" baseline="0" dirty="0">
                          <a:solidFill>
                            <a:srgbClr val="222222"/>
                          </a:solidFill>
                          <a:effectLst/>
                        </a:rPr>
                        <a:t> </a:t>
                      </a:r>
                      <a:r>
                        <a:rPr lang="en-US" sz="1800" i="1" baseline="0" dirty="0" err="1">
                          <a:solidFill>
                            <a:srgbClr val="222222"/>
                          </a:solidFill>
                          <a:effectLst/>
                        </a:rPr>
                        <a:t>ngày</a:t>
                      </a:r>
                      <a:r>
                        <a:rPr lang="en-US" sz="1800" i="1" baseline="0" dirty="0">
                          <a:solidFill>
                            <a:srgbClr val="222222"/>
                          </a:solidFill>
                          <a:effectLst/>
                        </a:rPr>
                        <a:t> 27/10/2018</a:t>
                      </a:r>
                      <a:endParaRPr lang="vi-VN" sz="1800" i="1" dirty="0">
                        <a:solidFill>
                          <a:srgbClr val="222222"/>
                        </a:solidFill>
                        <a:effectLst/>
                      </a:endParaRPr>
                    </a:p>
                  </a:txBody>
                  <a:tcPr marT="76269" marB="76269" anchor="ctr">
                    <a:lnL>
                      <a:noFill/>
                    </a:lnL>
                    <a:lnR>
                      <a:noFill/>
                    </a:lnR>
                    <a:lnT>
                      <a:noFill/>
                    </a:lnT>
                    <a:lnB>
                      <a:noFill/>
                    </a:lnB>
                    <a:solidFill>
                      <a:schemeClr val="accent2">
                        <a:lumMod val="20000"/>
                        <a:lumOff val="80000"/>
                      </a:schemeClr>
                    </a:solidFill>
                  </a:tcPr>
                </a:tc>
                <a:extLst>
                  <a:ext uri="{0D108BD9-81ED-4DB2-BD59-A6C34878D82A}"/>
                </a:extLst>
              </a:tr>
            </a:tbl>
          </a:graphicData>
        </a:graphic>
      </p:graphicFrame>
      <p:sp>
        <p:nvSpPr>
          <p:cNvPr id="40968" name="Rectangle 4"/>
          <p:cNvSpPr>
            <a:spLocks noChangeArrowheads="1"/>
          </p:cNvSpPr>
          <p:nvPr/>
        </p:nvSpPr>
        <p:spPr bwMode="auto">
          <a:xfrm>
            <a:off x="457200" y="3487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
            </a:r>
            <a:br>
              <a:rPr lang="en-US" altLang="en-US"/>
            </a:br>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2" descr="C:\Users\Administrator\Desktop\Luat an ninh mang\huynh thuc v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2675"/>
            <a:ext cx="506730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6B49E95-5345-47D3-9F02-E7146A26DE61}" type="slidenum">
              <a:rPr lang="en-US" altLang="en-US">
                <a:solidFill>
                  <a:schemeClr val="tx2"/>
                </a:solidFill>
                <a:latin typeface="Verdana" panose="020B0604030504040204" pitchFamily="34" charset="0"/>
              </a:rPr>
              <a:pPr eaLnBrk="1" hangingPunct="1"/>
              <a:t>39</a:t>
            </a:fld>
            <a:endParaRPr lang="en-US" altLang="en-US">
              <a:solidFill>
                <a:schemeClr val="tx2"/>
              </a:solidFill>
              <a:latin typeface="Verdana" panose="020B0604030504040204" pitchFamily="34" charset="0"/>
            </a:endParaRPr>
          </a:p>
        </p:txBody>
      </p:sp>
      <p:sp>
        <p:nvSpPr>
          <p:cNvPr id="41988"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CÁC HÀNH VI BỊ NGHIÊM CẤM VỀ AN NINH MẠNG</a:t>
            </a:r>
          </a:p>
        </p:txBody>
      </p:sp>
      <p:sp>
        <p:nvSpPr>
          <p:cNvPr id="38917" name="TextBox 2">
            <a:extLst>
              <a:ext uri="{FF2B5EF4-FFF2-40B4-BE49-F238E27FC236}"/>
            </a:extLst>
          </p:cNvPr>
          <p:cNvSpPr txBox="1">
            <a:spLocks noChangeArrowheads="1"/>
          </p:cNvSpPr>
          <p:nvPr/>
        </p:nvSpPr>
        <p:spPr bwMode="auto">
          <a:xfrm>
            <a:off x="1820863" y="5199063"/>
            <a:ext cx="1857375" cy="369887"/>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b="1" dirty="0" err="1">
                <a:solidFill>
                  <a:schemeClr val="tx1">
                    <a:lumMod val="60000"/>
                    <a:lumOff val="40000"/>
                  </a:schemeClr>
                </a:solidFill>
                <a:cs typeface="+mn-cs"/>
              </a:rPr>
              <a:t>Huỳnh</a:t>
            </a:r>
            <a:r>
              <a:rPr lang="en-US" b="1" dirty="0">
                <a:solidFill>
                  <a:schemeClr val="tx1">
                    <a:lumMod val="60000"/>
                    <a:lumOff val="40000"/>
                  </a:schemeClr>
                </a:solidFill>
                <a:cs typeface="+mn-cs"/>
              </a:rPr>
              <a:t> </a:t>
            </a:r>
            <a:r>
              <a:rPr lang="en-US" b="1" dirty="0" err="1">
                <a:solidFill>
                  <a:schemeClr val="tx1">
                    <a:lumMod val="60000"/>
                    <a:lumOff val="40000"/>
                  </a:schemeClr>
                </a:solidFill>
                <a:cs typeface="+mn-cs"/>
              </a:rPr>
              <a:t>Thục</a:t>
            </a:r>
            <a:r>
              <a:rPr lang="en-US" b="1" dirty="0">
                <a:solidFill>
                  <a:schemeClr val="tx1">
                    <a:lumMod val="60000"/>
                    <a:lumOff val="40000"/>
                  </a:schemeClr>
                </a:solidFill>
                <a:cs typeface="+mn-cs"/>
              </a:rPr>
              <a:t> </a:t>
            </a:r>
            <a:r>
              <a:rPr lang="en-US" b="1" dirty="0" err="1">
                <a:solidFill>
                  <a:schemeClr val="tx1">
                    <a:lumMod val="60000"/>
                    <a:lumOff val="40000"/>
                  </a:schemeClr>
                </a:solidFill>
                <a:cs typeface="+mn-cs"/>
              </a:rPr>
              <a:t>Vy</a:t>
            </a:r>
            <a:endParaRPr lang="en-US" b="1" dirty="0">
              <a:solidFill>
                <a:schemeClr val="tx1">
                  <a:lumMod val="60000"/>
                  <a:lumOff val="40000"/>
                </a:schemeClr>
              </a:solidFill>
              <a:cs typeface="+mn-cs"/>
            </a:endParaRPr>
          </a:p>
        </p:txBody>
      </p:sp>
      <p:sp>
        <p:nvSpPr>
          <p:cNvPr id="41990" name="TextBox 2"/>
          <p:cNvSpPr txBox="1">
            <a:spLocks noChangeArrowheads="1"/>
          </p:cNvSpPr>
          <p:nvPr/>
        </p:nvSpPr>
        <p:spPr bwMode="auto">
          <a:xfrm>
            <a:off x="4572000" y="1004888"/>
            <a:ext cx="4572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b="1" dirty="0"/>
              <a:t>Khởi tố đối tượng xúc phạm quốc kỳ</a:t>
            </a:r>
          </a:p>
          <a:p>
            <a:pPr algn="just"/>
            <a:r>
              <a:rPr lang="vi-VN" altLang="en-US" dirty="0"/>
              <a:t/>
            </a:r>
            <a:br>
              <a:rPr lang="vi-VN" altLang="en-US" dirty="0"/>
            </a:br>
            <a:r>
              <a:rPr lang="vi-VN" altLang="en-US" dirty="0"/>
              <a:t>Cơ quan CSĐT CATX Buôn Hồ (Đắc Lắc) đã ra quyết định khởi tố bị can Huỳnh Thục Vy (1985, </a:t>
            </a:r>
            <a:r>
              <a:rPr lang="vi-VN" altLang="en-US" b="1" dirty="0">
                <a:solidFill>
                  <a:schemeClr val="tx1">
                    <a:lumMod val="75000"/>
                  </a:schemeClr>
                </a:solidFill>
              </a:rPr>
              <a:t>quê Tam Kỳ, Quảng Nam</a:t>
            </a:r>
            <a:r>
              <a:rPr lang="vi-VN" altLang="en-US" dirty="0"/>
              <a:t>, trú TX Buôn Hồ) về hành vi "Xúc phạm quốc kỳ", cấm đi khỏi nơi cư trú, tạm hoãn xuất cảnh để phục vụ cho việc điều tra. </a:t>
            </a:r>
            <a:r>
              <a:rPr lang="vi-VN" altLang="en-US" b="1" dirty="0">
                <a:solidFill>
                  <a:schemeClr val="tx1">
                    <a:lumMod val="75000"/>
                  </a:schemeClr>
                </a:solidFill>
              </a:rPr>
              <a:t>Trước đó, trên mạng xã hội xuất hiện hình ảnh Vy bôi bẩn cờ Tổ quốc bằng sơn gây bức xúc dư luận. </a:t>
            </a:r>
            <a:r>
              <a:rPr lang="vi-VN" altLang="en-US" dirty="0"/>
              <a:t>Liên quan đến Vy, cuối năm 2011, cơ quan chức năng tỉnh Quảng Nam kiểm tra, thu giữ nhiều tài liệu của Vy, Huỳnh Ngọc Tuấn (1963, cha Vy) và Huỳnh Trọng Hiếu (1989, em trai Vy) phát tán trên Internet với mục đích kích động biểu tình, đòi dân chủ dân quyền, chống phá Đảng và Nhà nước.</a:t>
            </a:r>
            <a:endParaRPr lang="en-US" altLang="en-US" dirty="0"/>
          </a:p>
          <a:p>
            <a:pPr algn="just"/>
            <a:r>
              <a:rPr lang="en-US" altLang="en-US" dirty="0"/>
              <a:t>(</a:t>
            </a:r>
            <a:r>
              <a:rPr lang="en-US" altLang="en-US" dirty="0" err="1"/>
              <a:t>Nguồn</a:t>
            </a:r>
            <a:r>
              <a:rPr lang="en-US" altLang="en-US" dirty="0"/>
              <a:t>: </a:t>
            </a:r>
            <a:r>
              <a:rPr lang="en-US" altLang="en-US" dirty="0" err="1"/>
              <a:t>Báo</a:t>
            </a:r>
            <a:r>
              <a:rPr lang="en-US" altLang="en-US" dirty="0"/>
              <a:t> </a:t>
            </a:r>
            <a:r>
              <a:rPr lang="en-US" altLang="en-US" dirty="0" err="1"/>
              <a:t>công</a:t>
            </a:r>
            <a:r>
              <a:rPr lang="en-US" altLang="en-US" dirty="0"/>
              <a:t> an </a:t>
            </a:r>
            <a:r>
              <a:rPr lang="en-US" altLang="en-US" dirty="0" err="1"/>
              <a:t>Đà</a:t>
            </a:r>
            <a:r>
              <a:rPr lang="en-US" altLang="en-US" dirty="0"/>
              <a:t> </a:t>
            </a:r>
            <a:r>
              <a:rPr lang="en-US" altLang="en-US" dirty="0" err="1"/>
              <a:t>Nẵng</a:t>
            </a:r>
            <a:r>
              <a:rPr lang="en-US" altLang="en-US" dirty="0"/>
              <a:t> </a:t>
            </a:r>
            <a:r>
              <a:rPr lang="en-US" altLang="en-US" dirty="0" err="1"/>
              <a:t>ngày</a:t>
            </a:r>
            <a:r>
              <a:rPr lang="en-US" altLang="en-US" dirty="0"/>
              <a:t> 11/8/2018)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38603B-57A9-4220-9B99-6E8791597F0B}" type="slidenum">
              <a:rPr lang="en-US" altLang="en-US">
                <a:solidFill>
                  <a:schemeClr val="tx2"/>
                </a:solidFill>
                <a:latin typeface="Verdana" panose="020B0604030504040204" pitchFamily="34" charset="0"/>
              </a:rPr>
              <a:pPr eaLnBrk="1" hangingPunct="1"/>
              <a:t>4</a:t>
            </a:fld>
            <a:endParaRPr lang="en-US" altLang="en-US">
              <a:solidFill>
                <a:schemeClr val="tx2"/>
              </a:solidFill>
              <a:latin typeface="Verdana" panose="020B0604030504040204" pitchFamily="34" charset="0"/>
            </a:endParaRPr>
          </a:p>
        </p:txBody>
      </p:sp>
      <p:sp>
        <p:nvSpPr>
          <p:cNvPr id="6147" name="Text Box 10"/>
          <p:cNvSpPr txBox="1">
            <a:spLocks noChangeArrowheads="1"/>
          </p:cNvSpPr>
          <p:nvPr/>
        </p:nvSpPr>
        <p:spPr bwMode="auto">
          <a:xfrm>
            <a:off x="838200" y="152400"/>
            <a:ext cx="7848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1600" b="1">
                <a:solidFill>
                  <a:schemeClr val="bg1"/>
                </a:solidFill>
              </a:rPr>
              <a:t>PHẦN I. </a:t>
            </a:r>
          </a:p>
          <a:p>
            <a:pPr algn="ctr" eaLnBrk="1" hangingPunct="1"/>
            <a:r>
              <a:rPr lang="en-US" altLang="en-US" sz="1600" b="1">
                <a:solidFill>
                  <a:schemeClr val="bg1"/>
                </a:solidFill>
              </a:rPr>
              <a:t>SỰ CẦN THIẾT BAN HÀNH LUẬT AN NINH MẠNG</a:t>
            </a:r>
          </a:p>
        </p:txBody>
      </p:sp>
      <p:pic>
        <p:nvPicPr>
          <p:cNvPr id="6148" name="Picture 9" descr="C:\Users\Admin\Desktop\images-13086351-15870981246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914400"/>
            <a:ext cx="4699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descr="C:\Users\Admin\Desktop\unnam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14400"/>
            <a:ext cx="45720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descr="C:\Users\Admin\Desktop\unnamed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81375"/>
            <a:ext cx="46831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descr="C:\Users\Admin\Desktop\Suc-manh-phao-binh-Viet-Nam-trong-cuoc-Chien-tranh-Bien-gioi-634-1566779016-width805height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538" y="3381375"/>
            <a:ext cx="446246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Box 1"/>
          <p:cNvSpPr txBox="1">
            <a:spLocks noChangeArrowheads="1"/>
          </p:cNvSpPr>
          <p:nvPr/>
        </p:nvSpPr>
        <p:spPr bwMode="auto">
          <a:xfrm>
            <a:off x="1371600" y="6324600"/>
            <a:ext cx="60960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0000"/>
                </a:solidFill>
              </a:rPr>
              <a:t>CÁC HÌNH THỨC CHIẾN TRANH TRUYỀN THỐNG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10" descr="C:\Users\Admin\Desktop\canh_sat_co_dong_dsp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976313"/>
            <a:ext cx="4732337"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1262F1A-030A-4CF4-A80E-F4C2005F6562}" type="slidenum">
              <a:rPr lang="en-US" altLang="en-US">
                <a:solidFill>
                  <a:schemeClr val="tx2"/>
                </a:solidFill>
                <a:latin typeface="Verdana" panose="020B0604030504040204" pitchFamily="34" charset="0"/>
              </a:rPr>
              <a:pPr eaLnBrk="1" hangingPunct="1"/>
              <a:t>40</a:t>
            </a:fld>
            <a:endParaRPr lang="en-US" altLang="en-US">
              <a:solidFill>
                <a:schemeClr val="tx2"/>
              </a:solidFill>
              <a:latin typeface="Verdana" panose="020B0604030504040204" pitchFamily="34" charset="0"/>
            </a:endParaRPr>
          </a:p>
        </p:txBody>
      </p:sp>
      <p:sp>
        <p:nvSpPr>
          <p:cNvPr id="43012"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CÁC HÀNH VI BỊ NGHIÊM CẤM VỀ AN NINH MẠNG</a:t>
            </a:r>
          </a:p>
        </p:txBody>
      </p:sp>
      <p:sp>
        <p:nvSpPr>
          <p:cNvPr id="36870" name="TextBox 2">
            <a:extLst>
              <a:ext uri="{FF2B5EF4-FFF2-40B4-BE49-F238E27FC236}"/>
            </a:extLst>
          </p:cNvPr>
          <p:cNvSpPr txBox="1">
            <a:spLocks noChangeArrowheads="1"/>
          </p:cNvSpPr>
          <p:nvPr/>
        </p:nvSpPr>
        <p:spPr bwMode="auto">
          <a:xfrm>
            <a:off x="4762500" y="1143000"/>
            <a:ext cx="4076700" cy="3786188"/>
          </a:xfrm>
          <a:prstGeom prst="rect">
            <a:avLst/>
          </a:prstGeom>
          <a:solidFill>
            <a:schemeClr val="accent2">
              <a:lumMod val="20000"/>
              <a:lumOff val="80000"/>
            </a:schemeClr>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just" eaLnBrk="1" hangingPunct="1">
              <a:defRPr/>
            </a:pPr>
            <a:r>
              <a:rPr lang="en-US" sz="2000" b="1" u="sng" dirty="0" err="1">
                <a:cs typeface="+mn-cs"/>
              </a:rPr>
              <a:t>Đăng</a:t>
            </a:r>
            <a:r>
              <a:rPr lang="en-US" sz="2000" b="1" u="sng" dirty="0">
                <a:cs typeface="+mn-cs"/>
              </a:rPr>
              <a:t> </a:t>
            </a:r>
            <a:r>
              <a:rPr lang="en-US" sz="2000" b="1" u="sng" dirty="0" err="1">
                <a:cs typeface="+mn-cs"/>
              </a:rPr>
              <a:t>tải</a:t>
            </a:r>
            <a:r>
              <a:rPr lang="en-US" sz="2000" b="1" u="sng" dirty="0">
                <a:cs typeface="+mn-cs"/>
              </a:rPr>
              <a:t>, </a:t>
            </a:r>
            <a:r>
              <a:rPr lang="en-US" sz="2000" b="1" u="sng" dirty="0" err="1">
                <a:cs typeface="+mn-cs"/>
              </a:rPr>
              <a:t>phát</a:t>
            </a:r>
            <a:r>
              <a:rPr lang="en-US" sz="2000" b="1" u="sng" dirty="0">
                <a:cs typeface="+mn-cs"/>
              </a:rPr>
              <a:t> </a:t>
            </a:r>
            <a:r>
              <a:rPr lang="en-US" sz="2000" b="1" u="sng" dirty="0" err="1">
                <a:cs typeface="+mn-cs"/>
              </a:rPr>
              <a:t>tán</a:t>
            </a:r>
            <a:r>
              <a:rPr lang="en-US" sz="2000" b="1" u="sng" dirty="0">
                <a:cs typeface="+mn-cs"/>
              </a:rPr>
              <a:t> </a:t>
            </a:r>
            <a:r>
              <a:rPr lang="en-US" sz="2000" b="1" u="sng" dirty="0" err="1">
                <a:cs typeface="+mn-cs"/>
              </a:rPr>
              <a:t>thông</a:t>
            </a:r>
            <a:r>
              <a:rPr lang="en-US" sz="2000" b="1" u="sng" dirty="0">
                <a:cs typeface="+mn-cs"/>
              </a:rPr>
              <a:t> tin </a:t>
            </a:r>
            <a:r>
              <a:rPr lang="en-US" sz="2000" b="1" u="sng" dirty="0" err="1">
                <a:cs typeface="+mn-cs"/>
              </a:rPr>
              <a:t>trên</a:t>
            </a:r>
            <a:r>
              <a:rPr lang="en-US" sz="2000" b="1" u="sng" dirty="0">
                <a:cs typeface="+mn-cs"/>
              </a:rPr>
              <a:t> </a:t>
            </a:r>
            <a:r>
              <a:rPr lang="en-US" sz="2000" b="1" u="sng" dirty="0" err="1">
                <a:cs typeface="+mn-cs"/>
              </a:rPr>
              <a:t>không</a:t>
            </a:r>
            <a:r>
              <a:rPr lang="en-US" sz="2000" b="1" u="sng" dirty="0">
                <a:cs typeface="+mn-cs"/>
              </a:rPr>
              <a:t> </a:t>
            </a:r>
            <a:r>
              <a:rPr lang="en-US" sz="2000" b="1" u="sng" dirty="0" err="1">
                <a:cs typeface="+mn-cs"/>
              </a:rPr>
              <a:t>gian</a:t>
            </a:r>
            <a:r>
              <a:rPr lang="en-US" sz="2000" b="1" u="sng" dirty="0">
                <a:cs typeface="+mn-cs"/>
              </a:rPr>
              <a:t> </a:t>
            </a:r>
            <a:r>
              <a:rPr lang="en-US" sz="2000" b="1" u="sng" dirty="0" err="1">
                <a:cs typeface="+mn-cs"/>
              </a:rPr>
              <a:t>mạng</a:t>
            </a:r>
            <a:r>
              <a:rPr lang="en-US" sz="2000" b="1" u="sng" dirty="0">
                <a:cs typeface="+mn-cs"/>
              </a:rPr>
              <a:t> </a:t>
            </a:r>
            <a:r>
              <a:rPr lang="en-US" sz="2000" b="1" u="sng" dirty="0" err="1">
                <a:cs typeface="+mn-cs"/>
              </a:rPr>
              <a:t>có</a:t>
            </a:r>
            <a:r>
              <a:rPr lang="en-US" sz="2000" b="1" u="sng" dirty="0">
                <a:cs typeface="+mn-cs"/>
              </a:rPr>
              <a:t> </a:t>
            </a:r>
            <a:r>
              <a:rPr lang="en-US" sz="2000" b="1" u="sng" dirty="0" err="1">
                <a:cs typeface="+mn-cs"/>
              </a:rPr>
              <a:t>nội</a:t>
            </a:r>
            <a:r>
              <a:rPr lang="en-US" sz="2000" b="1" u="sng" dirty="0">
                <a:cs typeface="+mn-cs"/>
              </a:rPr>
              <a:t> dung:</a:t>
            </a:r>
          </a:p>
          <a:p>
            <a:pPr algn="just" eaLnBrk="1" hangingPunct="1">
              <a:defRPr/>
            </a:pPr>
            <a:r>
              <a:rPr lang="vi-VN" sz="2000" b="1" i="1" dirty="0">
                <a:cs typeface="+mn-cs"/>
              </a:rPr>
              <a:t>2. Thông tin trên không gian mạng có nội dung kích động gây bạo loạn, phá rối an ninh, gây rối trật tự công cộng bao gồm:</a:t>
            </a:r>
          </a:p>
          <a:p>
            <a:pPr algn="just" eaLnBrk="1" hangingPunct="1">
              <a:defRPr/>
            </a:pPr>
            <a:r>
              <a:rPr lang="vi-VN" sz="2000" dirty="0">
                <a:cs typeface="+mn-cs"/>
              </a:rPr>
              <a:t>a) Kêu gọi, vận động, xúi giục, đe dọa, gây chia rẽ, tiến hành hoạt động vũ trang hoặc dùng bạo lực nhằm chống chính quyền nhân dân;</a:t>
            </a:r>
          </a:p>
        </p:txBody>
      </p:sp>
      <p:sp>
        <p:nvSpPr>
          <p:cNvPr id="43014" name="TextBox 1"/>
          <p:cNvSpPr txBox="1">
            <a:spLocks noChangeArrowheads="1"/>
          </p:cNvSpPr>
          <p:nvPr/>
        </p:nvSpPr>
        <p:spPr bwMode="auto">
          <a:xfrm>
            <a:off x="225425" y="4111625"/>
            <a:ext cx="4343400" cy="64611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0000"/>
                </a:solidFill>
              </a:rPr>
              <a:t>Khởi tố 7 bị can  kích động gây rối ở Bình Thuận</a:t>
            </a:r>
          </a:p>
        </p:txBody>
      </p:sp>
      <p:sp>
        <p:nvSpPr>
          <p:cNvPr id="43015" name="Rectangle 1"/>
          <p:cNvSpPr>
            <a:spLocks noChangeArrowheads="1"/>
          </p:cNvSpPr>
          <p:nvPr/>
        </p:nvSpPr>
        <p:spPr bwMode="auto">
          <a:xfrm>
            <a:off x="0" y="5170488"/>
            <a:ext cx="91440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400"/>
              <a:t>b) Kêu gọi, vận động, xúi giục, đe dọa, lôi kéo tụ tập đông người gây rối, chống người thi hành công vụ, cản trở hoạt động của cơ quan, tổ chức gây mất ổn định về an ninh, trật tự.</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268D469-A63F-463E-9EF7-6F2C5E7287EB}" type="slidenum">
              <a:rPr lang="en-US" altLang="en-US">
                <a:solidFill>
                  <a:schemeClr val="tx2"/>
                </a:solidFill>
                <a:latin typeface="Verdana" panose="020B0604030504040204" pitchFamily="34" charset="0"/>
              </a:rPr>
              <a:pPr eaLnBrk="1" hangingPunct="1"/>
              <a:t>41</a:t>
            </a:fld>
            <a:endParaRPr lang="en-US" altLang="en-US">
              <a:solidFill>
                <a:schemeClr val="tx2"/>
              </a:solidFill>
              <a:latin typeface="Verdana" panose="020B0604030504040204" pitchFamily="34" charset="0"/>
            </a:endParaRPr>
          </a:p>
        </p:txBody>
      </p:sp>
      <p:sp>
        <p:nvSpPr>
          <p:cNvPr id="6" name="Rectangle 5">
            <a:extLst>
              <a:ext uri="{FF2B5EF4-FFF2-40B4-BE49-F238E27FC236}"/>
            </a:extLst>
          </p:cNvPr>
          <p:cNvSpPr/>
          <p:nvPr/>
        </p:nvSpPr>
        <p:spPr>
          <a:xfrm>
            <a:off x="-30163" y="914400"/>
            <a:ext cx="9144001" cy="2246313"/>
          </a:xfrm>
          <a:prstGeom prst="rect">
            <a:avLst/>
          </a:prstGeom>
          <a:solidFill>
            <a:schemeClr val="accent3">
              <a:lumMod val="95000"/>
            </a:schemeClr>
          </a:solidFill>
        </p:spPr>
        <p:txBody>
          <a:bodyPr>
            <a:spAutoFit/>
          </a:bodyPr>
          <a:lstStyle/>
          <a:p>
            <a:pPr algn="just">
              <a:defRPr/>
            </a:pPr>
            <a:r>
              <a:rPr lang="vi-VN" sz="2800" b="1" dirty="0">
                <a:latin typeface="Arial" charset="0"/>
                <a:cs typeface="+mn-cs"/>
              </a:rPr>
              <a:t>3. Thông tin trên không gian mạng có nội dung làm nhục, vu khống bao gồm:</a:t>
            </a:r>
          </a:p>
          <a:p>
            <a:pPr algn="just">
              <a:defRPr/>
            </a:pPr>
            <a:r>
              <a:rPr lang="vi-VN" sz="2800" b="1" i="1" dirty="0">
                <a:solidFill>
                  <a:schemeClr val="tx1">
                    <a:lumMod val="75000"/>
                  </a:schemeClr>
                </a:solidFill>
                <a:latin typeface="Arial" charset="0"/>
                <a:cs typeface="+mn-cs"/>
              </a:rPr>
              <a:t>a) Xúc phạm nghiêm trọng danh dự, uy tín, nhân phẩm của người khác;</a:t>
            </a:r>
          </a:p>
          <a:p>
            <a:pPr algn="just">
              <a:defRPr/>
            </a:pPr>
            <a:endParaRPr lang="en-US" sz="2800" b="1" dirty="0">
              <a:solidFill>
                <a:schemeClr val="bg1"/>
              </a:solidFill>
              <a:latin typeface="Arial" charset="0"/>
              <a:cs typeface="+mn-cs"/>
            </a:endParaRPr>
          </a:p>
        </p:txBody>
      </p:sp>
      <p:sp>
        <p:nvSpPr>
          <p:cNvPr id="44036" name="Rectangle 6"/>
          <p:cNvSpPr>
            <a:spLocks noChangeArrowheads="1"/>
          </p:cNvSpPr>
          <p:nvPr/>
        </p:nvSpPr>
        <p:spPr bwMode="auto">
          <a:xfrm>
            <a:off x="1219200" y="228600"/>
            <a:ext cx="731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CÁC HÀNH VI BỊ NGHIÊM CẤM VỀ AN NINH MẠNG</a:t>
            </a:r>
          </a:p>
        </p:txBody>
      </p:sp>
      <p:pic>
        <p:nvPicPr>
          <p:cNvPr id="44037" name="Picture 2" descr="C:\Users\Admin\Desktop\nusinh-1503752186379-crop-1503752216711-43-0-216-280-crop-150375224687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163" y="2667000"/>
            <a:ext cx="4449763" cy="3886200"/>
          </a:xfrm>
          <a:noFill/>
          <a:extLst>
            <a:ext uri="{909E8E84-426E-40DD-AFC4-6F175D3DCCD1}">
              <a14:hiddenFill xmlns:a14="http://schemas.microsoft.com/office/drawing/2010/main">
                <a:solidFill>
                  <a:srgbClr val="FFFFFF"/>
                </a:solidFill>
              </a14:hiddenFill>
            </a:ext>
          </a:extLst>
        </p:spPr>
      </p:pic>
      <p:pic>
        <p:nvPicPr>
          <p:cNvPr id="44038" name="Picture 3" descr="C:\Users\Admin\Desktop\844538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1338" y="2667000"/>
            <a:ext cx="47625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2F7972-38AF-472B-B7CD-9F665B786103}" type="slidenum">
              <a:rPr lang="en-US" altLang="en-US">
                <a:solidFill>
                  <a:schemeClr val="tx2"/>
                </a:solidFill>
                <a:latin typeface="Verdana" panose="020B0604030504040204" pitchFamily="34" charset="0"/>
              </a:rPr>
              <a:pPr eaLnBrk="1" hangingPunct="1"/>
              <a:t>42</a:t>
            </a:fld>
            <a:endParaRPr lang="en-US" altLang="en-US">
              <a:solidFill>
                <a:schemeClr val="tx2"/>
              </a:solidFill>
              <a:latin typeface="Verdana" panose="020B0604030504040204" pitchFamily="34" charset="0"/>
            </a:endParaRPr>
          </a:p>
        </p:txBody>
      </p:sp>
      <p:sp>
        <p:nvSpPr>
          <p:cNvPr id="6" name="Rectangle 5">
            <a:extLst>
              <a:ext uri="{FF2B5EF4-FFF2-40B4-BE49-F238E27FC236}"/>
            </a:extLst>
          </p:cNvPr>
          <p:cNvSpPr/>
          <p:nvPr/>
        </p:nvSpPr>
        <p:spPr>
          <a:xfrm>
            <a:off x="-30163" y="914400"/>
            <a:ext cx="4441826" cy="4832092"/>
          </a:xfrm>
          <a:prstGeom prst="rect">
            <a:avLst/>
          </a:prstGeom>
          <a:solidFill>
            <a:schemeClr val="accent3">
              <a:lumMod val="95000"/>
            </a:schemeClr>
          </a:solidFill>
        </p:spPr>
        <p:txBody>
          <a:bodyPr>
            <a:spAutoFit/>
          </a:bodyPr>
          <a:lstStyle/>
          <a:p>
            <a:pPr algn="just">
              <a:defRPr/>
            </a:pPr>
            <a:r>
              <a:rPr lang="vi-VN" sz="2800" b="1" dirty="0">
                <a:latin typeface="Arial" charset="0"/>
                <a:cs typeface="+mn-cs"/>
              </a:rPr>
              <a:t>3. Thông tin trên không gian mạng có nội dung làm nhục, vu khống bao gồm:</a:t>
            </a:r>
          </a:p>
          <a:p>
            <a:pPr algn="just">
              <a:defRPr/>
            </a:pPr>
            <a:r>
              <a:rPr lang="vi-VN" sz="2800" dirty="0">
                <a:solidFill>
                  <a:schemeClr val="tx1">
                    <a:lumMod val="75000"/>
                  </a:schemeClr>
                </a:solidFill>
                <a:latin typeface="Arial" charset="0"/>
                <a:cs typeface="+mn-cs"/>
              </a:rPr>
              <a:t>b) Thông tin bịa đặt, sai sự thật xâm phạm danh dự, uy tín, nhân phẩm hoặc gây thiệt hại đến quyền và lợi ích hợp pháp của cơ quan, tổ chức, cá nhân khác.</a:t>
            </a:r>
            <a:endParaRPr lang="en-US" sz="2800" b="1" dirty="0">
              <a:solidFill>
                <a:schemeClr val="tx1">
                  <a:lumMod val="75000"/>
                </a:schemeClr>
              </a:solidFill>
              <a:latin typeface="Arial" charset="0"/>
              <a:cs typeface="+mn-cs"/>
            </a:endParaRPr>
          </a:p>
        </p:txBody>
      </p:sp>
      <p:sp>
        <p:nvSpPr>
          <p:cNvPr id="45060" name="Rectangle 6"/>
          <p:cNvSpPr>
            <a:spLocks noChangeArrowheads="1"/>
          </p:cNvSpPr>
          <p:nvPr/>
        </p:nvSpPr>
        <p:spPr bwMode="auto">
          <a:xfrm>
            <a:off x="1219200" y="228600"/>
            <a:ext cx="731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CÁC HÀNH VI BỊ NGHIÊM CẤM VỀ AN NINH MẠNG</a:t>
            </a:r>
          </a:p>
        </p:txBody>
      </p:sp>
      <p:sp>
        <p:nvSpPr>
          <p:cNvPr id="45061" name="Content Placeholder 1"/>
          <p:cNvSpPr>
            <a:spLocks noGrp="1" noChangeArrowheads="1"/>
          </p:cNvSpPr>
          <p:nvPr>
            <p:ph idx="1"/>
          </p:nvPr>
        </p:nvSpPr>
        <p:spPr/>
        <p:txBody>
          <a:bodyPr/>
          <a:lstStyle/>
          <a:p>
            <a:endParaRPr lang="vi-VN" altLang="en-US" dirty="0" smtClean="0"/>
          </a:p>
        </p:txBody>
      </p:sp>
      <p:pic>
        <p:nvPicPr>
          <p:cNvPr id="45062" name="Picture 2" descr="C:\Users\Admin\Desktop\tin-don-tren-mang-xa-hoi-luat-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1663" y="1066800"/>
            <a:ext cx="47625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extLst>
          </p:cNvPr>
          <p:cNvSpPr>
            <a:spLocks noGrp="1"/>
          </p:cNvSpPr>
          <p:nvPr>
            <p:ph type="title"/>
          </p:nvPr>
        </p:nvSpPr>
        <p:spPr>
          <a:xfrm>
            <a:off x="0" y="0"/>
            <a:ext cx="9144000" cy="882650"/>
          </a:xfrm>
          <a:solidFill>
            <a:schemeClr val="accent6">
              <a:lumMod val="20000"/>
              <a:lumOff val="80000"/>
            </a:schemeClr>
          </a:solidFill>
        </p:spPr>
        <p:txBody>
          <a:bodyPr/>
          <a:lstStyle/>
          <a:p>
            <a:pPr>
              <a:defRPr/>
            </a:pPr>
            <a:r>
              <a:rPr lang="en-US" sz="1800" dirty="0" err="1">
                <a:solidFill>
                  <a:schemeClr val="accent4">
                    <a:lumMod val="50000"/>
                    <a:lumOff val="50000"/>
                  </a:schemeClr>
                </a:solidFill>
              </a:rPr>
              <a:t>Báo</a:t>
            </a:r>
            <a:r>
              <a:rPr lang="en-US" sz="1800" dirty="0">
                <a:solidFill>
                  <a:schemeClr val="accent4">
                    <a:lumMod val="50000"/>
                    <a:lumOff val="50000"/>
                  </a:schemeClr>
                </a:solidFill>
              </a:rPr>
              <a:t> </a:t>
            </a:r>
            <a:r>
              <a:rPr lang="en-US" sz="1800" dirty="0" err="1">
                <a:solidFill>
                  <a:schemeClr val="accent4">
                    <a:lumMod val="50000"/>
                    <a:lumOff val="50000"/>
                  </a:schemeClr>
                </a:solidFill>
              </a:rPr>
              <a:t>Tuổi</a:t>
            </a:r>
            <a:r>
              <a:rPr lang="en-US" sz="1800" dirty="0">
                <a:solidFill>
                  <a:schemeClr val="accent4">
                    <a:lumMod val="50000"/>
                    <a:lumOff val="50000"/>
                  </a:schemeClr>
                </a:solidFill>
              </a:rPr>
              <a:t> </a:t>
            </a:r>
            <a:r>
              <a:rPr lang="en-US" sz="1800" dirty="0" err="1">
                <a:solidFill>
                  <a:schemeClr val="accent4">
                    <a:lumMod val="50000"/>
                    <a:lumOff val="50000"/>
                  </a:schemeClr>
                </a:solidFill>
              </a:rPr>
              <a:t>trẻ</a:t>
            </a:r>
            <a:r>
              <a:rPr lang="en-US" sz="1800" dirty="0">
                <a:solidFill>
                  <a:schemeClr val="accent4">
                    <a:lumMod val="50000"/>
                    <a:lumOff val="50000"/>
                  </a:schemeClr>
                </a:solidFill>
              </a:rPr>
              <a:t> </a:t>
            </a:r>
            <a:r>
              <a:rPr lang="en-US" sz="1800" dirty="0" err="1">
                <a:solidFill>
                  <a:schemeClr val="accent4">
                    <a:lumMod val="50000"/>
                    <a:lumOff val="50000"/>
                  </a:schemeClr>
                </a:solidFill>
              </a:rPr>
              <a:t>bị</a:t>
            </a:r>
            <a:r>
              <a:rPr lang="en-US" sz="1800" dirty="0">
                <a:solidFill>
                  <a:schemeClr val="accent4">
                    <a:lumMod val="50000"/>
                    <a:lumOff val="50000"/>
                  </a:schemeClr>
                </a:solidFill>
              </a:rPr>
              <a:t> </a:t>
            </a:r>
            <a:r>
              <a:rPr lang="en-US" sz="1800" dirty="0" err="1">
                <a:solidFill>
                  <a:schemeClr val="accent4">
                    <a:lumMod val="50000"/>
                    <a:lumOff val="50000"/>
                  </a:schemeClr>
                </a:solidFill>
              </a:rPr>
              <a:t>xử</a:t>
            </a:r>
            <a:r>
              <a:rPr lang="en-US" sz="1800" dirty="0">
                <a:solidFill>
                  <a:schemeClr val="accent4">
                    <a:lumMod val="50000"/>
                    <a:lumOff val="50000"/>
                  </a:schemeClr>
                </a:solidFill>
              </a:rPr>
              <a:t> </a:t>
            </a:r>
            <a:r>
              <a:rPr lang="en-US" sz="1800" dirty="0" err="1">
                <a:solidFill>
                  <a:schemeClr val="accent4">
                    <a:lumMod val="50000"/>
                    <a:lumOff val="50000"/>
                  </a:schemeClr>
                </a:solidFill>
              </a:rPr>
              <a:t>phạt</a:t>
            </a:r>
            <a:r>
              <a:rPr lang="en-US" sz="1800" dirty="0">
                <a:solidFill>
                  <a:schemeClr val="accent4">
                    <a:lumMod val="50000"/>
                    <a:lumOff val="50000"/>
                  </a:schemeClr>
                </a:solidFill>
              </a:rPr>
              <a:t> 220 </a:t>
            </a:r>
            <a:r>
              <a:rPr lang="en-US" sz="1800" dirty="0" err="1">
                <a:solidFill>
                  <a:schemeClr val="accent4">
                    <a:lumMod val="50000"/>
                    <a:lumOff val="50000"/>
                  </a:schemeClr>
                </a:solidFill>
              </a:rPr>
              <a:t>triệu</a:t>
            </a:r>
            <a:r>
              <a:rPr lang="en-US" sz="1800" dirty="0">
                <a:solidFill>
                  <a:schemeClr val="accent4">
                    <a:lumMod val="50000"/>
                    <a:lumOff val="50000"/>
                  </a:schemeClr>
                </a:solidFill>
              </a:rPr>
              <a:t> </a:t>
            </a:r>
            <a:r>
              <a:rPr lang="en-US" sz="1800" dirty="0" err="1">
                <a:solidFill>
                  <a:schemeClr val="accent4">
                    <a:lumMod val="50000"/>
                    <a:lumOff val="50000"/>
                  </a:schemeClr>
                </a:solidFill>
              </a:rPr>
              <a:t>đồng</a:t>
            </a:r>
            <a:r>
              <a:rPr lang="en-US" sz="1800" dirty="0">
                <a:solidFill>
                  <a:schemeClr val="accent4">
                    <a:lumMod val="50000"/>
                    <a:lumOff val="50000"/>
                  </a:schemeClr>
                </a:solidFill>
              </a:rPr>
              <a:t>, </a:t>
            </a:r>
            <a:r>
              <a:rPr lang="en-US" sz="1800" dirty="0" err="1">
                <a:solidFill>
                  <a:schemeClr val="accent4">
                    <a:lumMod val="50000"/>
                    <a:lumOff val="50000"/>
                  </a:schemeClr>
                </a:solidFill>
              </a:rPr>
              <a:t>đình</a:t>
            </a:r>
            <a:r>
              <a:rPr lang="en-US" sz="1800" dirty="0">
                <a:solidFill>
                  <a:schemeClr val="accent4">
                    <a:lumMod val="50000"/>
                    <a:lumOff val="50000"/>
                  </a:schemeClr>
                </a:solidFill>
              </a:rPr>
              <a:t> </a:t>
            </a:r>
            <a:r>
              <a:rPr lang="en-US" sz="1800" dirty="0" err="1">
                <a:solidFill>
                  <a:schemeClr val="accent4">
                    <a:lumMod val="50000"/>
                    <a:lumOff val="50000"/>
                  </a:schemeClr>
                </a:solidFill>
              </a:rPr>
              <a:t>bản</a:t>
            </a:r>
            <a:r>
              <a:rPr lang="en-US" sz="1800" dirty="0">
                <a:solidFill>
                  <a:schemeClr val="accent4">
                    <a:lumMod val="50000"/>
                    <a:lumOff val="50000"/>
                  </a:schemeClr>
                </a:solidFill>
              </a:rPr>
              <a:t> 3 </a:t>
            </a:r>
            <a:r>
              <a:rPr lang="en-US" sz="1800" dirty="0" err="1">
                <a:solidFill>
                  <a:schemeClr val="accent4">
                    <a:lumMod val="50000"/>
                    <a:lumOff val="50000"/>
                  </a:schemeClr>
                </a:solidFill>
              </a:rPr>
              <a:t>tháng</a:t>
            </a:r>
            <a:r>
              <a:rPr lang="en-US" sz="1800" dirty="0">
                <a:solidFill>
                  <a:schemeClr val="accent4">
                    <a:lumMod val="50000"/>
                    <a:lumOff val="50000"/>
                  </a:schemeClr>
                </a:solidFill>
              </a:rPr>
              <a:t> do </a:t>
            </a:r>
            <a:r>
              <a:rPr lang="en-US" sz="1800" dirty="0" err="1">
                <a:solidFill>
                  <a:schemeClr val="accent4">
                    <a:lumMod val="50000"/>
                    <a:lumOff val="50000"/>
                  </a:schemeClr>
                </a:solidFill>
              </a:rPr>
              <a:t>đã</a:t>
            </a:r>
            <a:r>
              <a:rPr lang="en-US" sz="1800" dirty="0">
                <a:solidFill>
                  <a:schemeClr val="accent4">
                    <a:lumMod val="50000"/>
                    <a:lumOff val="50000"/>
                  </a:schemeClr>
                </a:solidFill>
              </a:rPr>
              <a:t> </a:t>
            </a:r>
            <a:r>
              <a:rPr lang="en-US" sz="1800" dirty="0" err="1">
                <a:solidFill>
                  <a:schemeClr val="accent4">
                    <a:lumMod val="50000"/>
                    <a:lumOff val="50000"/>
                  </a:schemeClr>
                </a:solidFill>
              </a:rPr>
              <a:t>thông</a:t>
            </a:r>
            <a:r>
              <a:rPr lang="en-US" sz="1800" dirty="0">
                <a:solidFill>
                  <a:schemeClr val="accent4">
                    <a:lumMod val="50000"/>
                    <a:lumOff val="50000"/>
                  </a:schemeClr>
                </a:solidFill>
              </a:rPr>
              <a:t> tin </a:t>
            </a:r>
            <a:r>
              <a:rPr lang="en-US" sz="1800" dirty="0" err="1">
                <a:solidFill>
                  <a:schemeClr val="accent4">
                    <a:lumMod val="50000"/>
                    <a:lumOff val="50000"/>
                  </a:schemeClr>
                </a:solidFill>
              </a:rPr>
              <a:t>sai</a:t>
            </a:r>
            <a:r>
              <a:rPr lang="en-US" sz="1800" dirty="0">
                <a:solidFill>
                  <a:schemeClr val="accent4">
                    <a:lumMod val="50000"/>
                    <a:lumOff val="50000"/>
                  </a:schemeClr>
                </a:solidFill>
              </a:rPr>
              <a:t> </a:t>
            </a:r>
            <a:r>
              <a:rPr lang="en-US" sz="1800" dirty="0" err="1">
                <a:solidFill>
                  <a:schemeClr val="accent4">
                    <a:lumMod val="50000"/>
                    <a:lumOff val="50000"/>
                  </a:schemeClr>
                </a:solidFill>
              </a:rPr>
              <a:t>sự</a:t>
            </a:r>
            <a:r>
              <a:rPr lang="en-US" sz="1800" dirty="0">
                <a:solidFill>
                  <a:schemeClr val="accent4">
                    <a:lumMod val="50000"/>
                    <a:lumOff val="50000"/>
                  </a:schemeClr>
                </a:solidFill>
              </a:rPr>
              <a:t> </a:t>
            </a:r>
            <a:r>
              <a:rPr lang="en-US" sz="1800" dirty="0" err="1">
                <a:solidFill>
                  <a:schemeClr val="accent4">
                    <a:lumMod val="50000"/>
                    <a:lumOff val="50000"/>
                  </a:schemeClr>
                </a:solidFill>
              </a:rPr>
              <a:t>thật</a:t>
            </a:r>
            <a:r>
              <a:rPr lang="en-US" sz="1800" dirty="0">
                <a:solidFill>
                  <a:schemeClr val="accent4">
                    <a:lumMod val="50000"/>
                    <a:lumOff val="50000"/>
                  </a:schemeClr>
                </a:solidFill>
              </a:rPr>
              <a:t> </a:t>
            </a:r>
            <a:r>
              <a:rPr lang="en-US" sz="1800" dirty="0" err="1">
                <a:solidFill>
                  <a:schemeClr val="accent4">
                    <a:lumMod val="50000"/>
                    <a:lumOff val="50000"/>
                  </a:schemeClr>
                </a:solidFill>
              </a:rPr>
              <a:t>gây</a:t>
            </a:r>
            <a:r>
              <a:rPr lang="en-US" sz="1800" dirty="0">
                <a:solidFill>
                  <a:schemeClr val="accent4">
                    <a:lumMod val="50000"/>
                    <a:lumOff val="50000"/>
                  </a:schemeClr>
                </a:solidFill>
              </a:rPr>
              <a:t> </a:t>
            </a:r>
            <a:r>
              <a:rPr lang="en-US" sz="1800" dirty="0" err="1">
                <a:solidFill>
                  <a:schemeClr val="accent4">
                    <a:lumMod val="50000"/>
                    <a:lumOff val="50000"/>
                  </a:schemeClr>
                </a:solidFill>
              </a:rPr>
              <a:t>ảnh</a:t>
            </a:r>
            <a:r>
              <a:rPr lang="en-US" sz="1800" dirty="0">
                <a:solidFill>
                  <a:schemeClr val="accent4">
                    <a:lumMod val="50000"/>
                    <a:lumOff val="50000"/>
                  </a:schemeClr>
                </a:solidFill>
              </a:rPr>
              <a:t> </a:t>
            </a:r>
            <a:r>
              <a:rPr lang="en-US" sz="1800" dirty="0" err="1">
                <a:solidFill>
                  <a:schemeClr val="accent4">
                    <a:lumMod val="50000"/>
                    <a:lumOff val="50000"/>
                  </a:schemeClr>
                </a:solidFill>
              </a:rPr>
              <a:t>hưởng</a:t>
            </a:r>
            <a:r>
              <a:rPr lang="en-US" sz="1800" dirty="0">
                <a:solidFill>
                  <a:schemeClr val="accent4">
                    <a:lumMod val="50000"/>
                    <a:lumOff val="50000"/>
                  </a:schemeClr>
                </a:solidFill>
              </a:rPr>
              <a:t> </a:t>
            </a:r>
            <a:r>
              <a:rPr lang="en-US" sz="1800" dirty="0" err="1">
                <a:solidFill>
                  <a:schemeClr val="accent4">
                    <a:lumMod val="50000"/>
                    <a:lumOff val="50000"/>
                  </a:schemeClr>
                </a:solidFill>
              </a:rPr>
              <a:t>rất</a:t>
            </a:r>
            <a:r>
              <a:rPr lang="en-US" sz="1800" dirty="0">
                <a:solidFill>
                  <a:schemeClr val="accent4">
                    <a:lumMod val="50000"/>
                    <a:lumOff val="50000"/>
                  </a:schemeClr>
                </a:solidFill>
              </a:rPr>
              <a:t> </a:t>
            </a:r>
            <a:r>
              <a:rPr lang="en-US" sz="1800" dirty="0" err="1">
                <a:solidFill>
                  <a:schemeClr val="accent4">
                    <a:lumMod val="50000"/>
                    <a:lumOff val="50000"/>
                  </a:schemeClr>
                </a:solidFill>
              </a:rPr>
              <a:t>nghiêm</a:t>
            </a:r>
            <a:r>
              <a:rPr lang="en-US" sz="1800" dirty="0">
                <a:solidFill>
                  <a:schemeClr val="accent4">
                    <a:lumMod val="50000"/>
                    <a:lumOff val="50000"/>
                  </a:schemeClr>
                </a:solidFill>
              </a:rPr>
              <a:t> </a:t>
            </a:r>
            <a:r>
              <a:rPr lang="en-US" sz="1800" dirty="0" err="1">
                <a:solidFill>
                  <a:schemeClr val="accent4">
                    <a:lumMod val="50000"/>
                    <a:lumOff val="50000"/>
                  </a:schemeClr>
                </a:solidFill>
              </a:rPr>
              <a:t>trọng</a:t>
            </a:r>
            <a:r>
              <a:rPr lang="en-US" sz="1800" dirty="0">
                <a:solidFill>
                  <a:schemeClr val="accent4">
                    <a:lumMod val="50000"/>
                    <a:lumOff val="50000"/>
                  </a:schemeClr>
                </a:solidFill>
              </a:rPr>
              <a:t> </a:t>
            </a:r>
            <a:r>
              <a:rPr lang="en-US" sz="1800" dirty="0" err="1">
                <a:solidFill>
                  <a:schemeClr val="accent4">
                    <a:lumMod val="50000"/>
                    <a:lumOff val="50000"/>
                  </a:schemeClr>
                </a:solidFill>
              </a:rPr>
              <a:t>trong</a:t>
            </a:r>
            <a:r>
              <a:rPr lang="en-US" sz="1800" dirty="0">
                <a:solidFill>
                  <a:schemeClr val="accent4">
                    <a:lumMod val="50000"/>
                    <a:lumOff val="50000"/>
                  </a:schemeClr>
                </a:solidFill>
              </a:rPr>
              <a:t> </a:t>
            </a:r>
            <a:r>
              <a:rPr lang="en-US" sz="1800" dirty="0" err="1">
                <a:solidFill>
                  <a:schemeClr val="accent4">
                    <a:lumMod val="50000"/>
                    <a:lumOff val="50000"/>
                  </a:schemeClr>
                </a:solidFill>
              </a:rPr>
              <a:t>bài</a:t>
            </a:r>
            <a:r>
              <a:rPr lang="en-US" sz="1800" dirty="0">
                <a:solidFill>
                  <a:schemeClr val="accent4">
                    <a:lumMod val="50000"/>
                    <a:lumOff val="50000"/>
                  </a:schemeClr>
                </a:solidFill>
              </a:rPr>
              <a:t> </a:t>
            </a:r>
            <a:r>
              <a:rPr lang="en-US" sz="1800" dirty="0" err="1">
                <a:solidFill>
                  <a:schemeClr val="accent4">
                    <a:lumMod val="50000"/>
                    <a:lumOff val="50000"/>
                  </a:schemeClr>
                </a:solidFill>
              </a:rPr>
              <a:t>viết</a:t>
            </a:r>
            <a:r>
              <a:rPr lang="en-US" sz="1800" dirty="0">
                <a:solidFill>
                  <a:schemeClr val="accent4">
                    <a:lumMod val="50000"/>
                    <a:lumOff val="50000"/>
                  </a:schemeClr>
                </a:solidFill>
              </a:rPr>
              <a:t> "</a:t>
            </a:r>
            <a:r>
              <a:rPr lang="en-US" sz="1800" dirty="0" err="1">
                <a:solidFill>
                  <a:schemeClr val="accent4">
                    <a:lumMod val="50000"/>
                    <a:lumOff val="50000"/>
                  </a:schemeClr>
                </a:solidFill>
              </a:rPr>
              <a:t>Chủ</a:t>
            </a:r>
            <a:r>
              <a:rPr lang="en-US" sz="1800" dirty="0">
                <a:solidFill>
                  <a:schemeClr val="accent4">
                    <a:lumMod val="50000"/>
                    <a:lumOff val="50000"/>
                  </a:schemeClr>
                </a:solidFill>
              </a:rPr>
              <a:t> </a:t>
            </a:r>
            <a:r>
              <a:rPr lang="en-US" sz="1800" dirty="0" err="1">
                <a:solidFill>
                  <a:schemeClr val="accent4">
                    <a:lumMod val="50000"/>
                    <a:lumOff val="50000"/>
                  </a:schemeClr>
                </a:solidFill>
              </a:rPr>
              <a:t>tịch</a:t>
            </a:r>
            <a:r>
              <a:rPr lang="en-US" sz="1800" dirty="0">
                <a:solidFill>
                  <a:schemeClr val="accent4">
                    <a:lumMod val="50000"/>
                    <a:lumOff val="50000"/>
                  </a:schemeClr>
                </a:solidFill>
              </a:rPr>
              <a:t> </a:t>
            </a:r>
            <a:r>
              <a:rPr lang="en-US" sz="1800" dirty="0" err="1">
                <a:solidFill>
                  <a:schemeClr val="accent4">
                    <a:lumMod val="50000"/>
                    <a:lumOff val="50000"/>
                  </a:schemeClr>
                </a:solidFill>
              </a:rPr>
              <a:t>nước</a:t>
            </a:r>
            <a:r>
              <a:rPr lang="en-US" sz="1800" dirty="0">
                <a:solidFill>
                  <a:schemeClr val="accent4">
                    <a:lumMod val="50000"/>
                    <a:lumOff val="50000"/>
                  </a:schemeClr>
                </a:solidFill>
              </a:rPr>
              <a:t> </a:t>
            </a:r>
            <a:r>
              <a:rPr lang="en-US" sz="1800" dirty="0" err="1">
                <a:solidFill>
                  <a:schemeClr val="accent4">
                    <a:lumMod val="50000"/>
                    <a:lumOff val="50000"/>
                  </a:schemeClr>
                </a:solidFill>
              </a:rPr>
              <a:t>đồng</a:t>
            </a:r>
            <a:r>
              <a:rPr lang="en-US" sz="1800" dirty="0">
                <a:solidFill>
                  <a:schemeClr val="accent4">
                    <a:lumMod val="50000"/>
                    <a:lumOff val="50000"/>
                  </a:schemeClr>
                </a:solidFill>
              </a:rPr>
              <a:t> ý </a:t>
            </a:r>
            <a:r>
              <a:rPr lang="en-US" sz="1800" dirty="0" err="1">
                <a:solidFill>
                  <a:schemeClr val="accent4">
                    <a:lumMod val="50000"/>
                    <a:lumOff val="50000"/>
                  </a:schemeClr>
                </a:solidFill>
              </a:rPr>
              <a:t>cần</a:t>
            </a:r>
            <a:r>
              <a:rPr lang="en-US" sz="1800" dirty="0">
                <a:solidFill>
                  <a:schemeClr val="accent4">
                    <a:lumMod val="50000"/>
                    <a:lumOff val="50000"/>
                  </a:schemeClr>
                </a:solidFill>
              </a:rPr>
              <a:t> ban </a:t>
            </a:r>
            <a:r>
              <a:rPr lang="en-US" sz="1800" dirty="0" err="1">
                <a:solidFill>
                  <a:schemeClr val="accent4">
                    <a:lumMod val="50000"/>
                    <a:lumOff val="50000"/>
                  </a:schemeClr>
                </a:solidFill>
              </a:rPr>
              <a:t>hành</a:t>
            </a:r>
            <a:r>
              <a:rPr lang="en-US" sz="1800" dirty="0">
                <a:solidFill>
                  <a:schemeClr val="accent4">
                    <a:lumMod val="50000"/>
                    <a:lumOff val="50000"/>
                  </a:schemeClr>
                </a:solidFill>
              </a:rPr>
              <a:t> </a:t>
            </a:r>
            <a:r>
              <a:rPr lang="en-US" sz="1800" dirty="0" err="1">
                <a:solidFill>
                  <a:schemeClr val="accent4">
                    <a:lumMod val="50000"/>
                    <a:lumOff val="50000"/>
                  </a:schemeClr>
                </a:solidFill>
              </a:rPr>
              <a:t>Luật</a:t>
            </a:r>
            <a:r>
              <a:rPr lang="en-US" sz="1800" dirty="0">
                <a:solidFill>
                  <a:schemeClr val="accent4">
                    <a:lumMod val="50000"/>
                    <a:lumOff val="50000"/>
                  </a:schemeClr>
                </a:solidFill>
              </a:rPr>
              <a:t> </a:t>
            </a:r>
            <a:r>
              <a:rPr lang="en-US" sz="1800" dirty="0" err="1">
                <a:solidFill>
                  <a:schemeClr val="accent4">
                    <a:lumMod val="50000"/>
                    <a:lumOff val="50000"/>
                  </a:schemeClr>
                </a:solidFill>
              </a:rPr>
              <a:t>biểu</a:t>
            </a:r>
            <a:r>
              <a:rPr lang="en-US" sz="1800" dirty="0">
                <a:solidFill>
                  <a:schemeClr val="accent4">
                    <a:lumMod val="50000"/>
                    <a:lumOff val="50000"/>
                  </a:schemeClr>
                </a:solidFill>
              </a:rPr>
              <a:t> </a:t>
            </a:r>
            <a:r>
              <a:rPr lang="en-US" sz="1800" dirty="0" err="1">
                <a:solidFill>
                  <a:schemeClr val="accent4">
                    <a:lumMod val="50000"/>
                    <a:lumOff val="50000"/>
                  </a:schemeClr>
                </a:solidFill>
              </a:rPr>
              <a:t>tình</a:t>
            </a:r>
            <a:r>
              <a:rPr lang="en-US" sz="1800" dirty="0">
                <a:solidFill>
                  <a:schemeClr val="accent4">
                    <a:lumMod val="50000"/>
                    <a:lumOff val="50000"/>
                  </a:schemeClr>
                </a:solidFill>
              </a:rPr>
              <a:t>" </a:t>
            </a:r>
            <a:r>
              <a:rPr lang="en-US" sz="1800" dirty="0" err="1">
                <a:solidFill>
                  <a:schemeClr val="accent4">
                    <a:lumMod val="50000"/>
                    <a:lumOff val="50000"/>
                  </a:schemeClr>
                </a:solidFill>
              </a:rPr>
              <a:t>đăng</a:t>
            </a:r>
            <a:r>
              <a:rPr lang="en-US" sz="1800" dirty="0">
                <a:solidFill>
                  <a:schemeClr val="accent4">
                    <a:lumMod val="50000"/>
                    <a:lumOff val="50000"/>
                  </a:schemeClr>
                </a:solidFill>
              </a:rPr>
              <a:t> </a:t>
            </a:r>
            <a:r>
              <a:rPr lang="en-US" sz="1800" dirty="0" err="1">
                <a:solidFill>
                  <a:schemeClr val="accent4">
                    <a:lumMod val="50000"/>
                    <a:lumOff val="50000"/>
                  </a:schemeClr>
                </a:solidFill>
              </a:rPr>
              <a:t>ngày</a:t>
            </a:r>
            <a:r>
              <a:rPr lang="en-US" sz="1800" dirty="0">
                <a:solidFill>
                  <a:schemeClr val="accent4">
                    <a:lumMod val="50000"/>
                    <a:lumOff val="50000"/>
                  </a:schemeClr>
                </a:solidFill>
              </a:rPr>
              <a:t> 19/6/2018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6A5F047-BD37-4AFA-AD74-5028FBF93F5E}" type="slidenum">
              <a:rPr lang="en-US" altLang="en-US">
                <a:solidFill>
                  <a:schemeClr val="tx2"/>
                </a:solidFill>
                <a:latin typeface="Verdana" panose="020B0604030504040204" pitchFamily="34" charset="0"/>
              </a:rPr>
              <a:pPr eaLnBrk="1" hangingPunct="1"/>
              <a:t>43</a:t>
            </a:fld>
            <a:endParaRPr lang="en-US" altLang="en-US">
              <a:solidFill>
                <a:schemeClr val="tx2"/>
              </a:solidFill>
              <a:latin typeface="Verdana" panose="020B0604030504040204" pitchFamily="34" charset="0"/>
            </a:endParaRPr>
          </a:p>
        </p:txBody>
      </p:sp>
      <p:sp>
        <p:nvSpPr>
          <p:cNvPr id="46083"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CÁC HÀNH VI BỊ NGHIÊM CẤM VỀ AN NINH MẠNG</a:t>
            </a:r>
          </a:p>
        </p:txBody>
      </p:sp>
      <p:sp>
        <p:nvSpPr>
          <p:cNvPr id="46084" name="TextBox 2"/>
          <p:cNvSpPr txBox="1">
            <a:spLocks noChangeArrowheads="1"/>
          </p:cNvSpPr>
          <p:nvPr/>
        </p:nvSpPr>
        <p:spPr bwMode="auto">
          <a:xfrm>
            <a:off x="1752600" y="2514600"/>
            <a:ext cx="504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(Vụ ông Huỳnh Văn Nén ở Bình Thuận 10 tỷ)</a:t>
            </a:r>
          </a:p>
        </p:txBody>
      </p:sp>
      <p:sp>
        <p:nvSpPr>
          <p:cNvPr id="46085" name="TextBox 2"/>
          <p:cNvSpPr txBox="1">
            <a:spLocks noChangeArrowheads="1"/>
          </p:cNvSpPr>
          <p:nvPr/>
        </p:nvSpPr>
        <p:spPr bwMode="auto">
          <a:xfrm>
            <a:off x="4762500" y="1143000"/>
            <a:ext cx="40767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b="1" u="sng" dirty="0" err="1"/>
              <a:t>Đăng</a:t>
            </a:r>
            <a:r>
              <a:rPr lang="en-US" altLang="en-US" sz="2000" b="1" u="sng" dirty="0"/>
              <a:t> </a:t>
            </a:r>
            <a:r>
              <a:rPr lang="en-US" altLang="en-US" sz="2000" b="1" u="sng" dirty="0" err="1"/>
              <a:t>tải</a:t>
            </a:r>
            <a:r>
              <a:rPr lang="en-US" altLang="en-US" sz="2000" b="1" u="sng" dirty="0"/>
              <a:t>, </a:t>
            </a:r>
            <a:r>
              <a:rPr lang="en-US" altLang="en-US" sz="2000" b="1" u="sng" dirty="0" err="1"/>
              <a:t>phát</a:t>
            </a:r>
            <a:r>
              <a:rPr lang="en-US" altLang="en-US" sz="2000" b="1" u="sng" dirty="0"/>
              <a:t> </a:t>
            </a:r>
            <a:r>
              <a:rPr lang="en-US" altLang="en-US" sz="2000" b="1" u="sng" dirty="0" err="1"/>
              <a:t>tán</a:t>
            </a:r>
            <a:r>
              <a:rPr lang="en-US" altLang="en-US" sz="2000" b="1" u="sng" dirty="0"/>
              <a:t> </a:t>
            </a:r>
            <a:r>
              <a:rPr lang="en-US" altLang="en-US" sz="2000" b="1" u="sng" dirty="0" err="1"/>
              <a:t>thông</a:t>
            </a:r>
            <a:r>
              <a:rPr lang="en-US" altLang="en-US" sz="2000" b="1" u="sng" dirty="0"/>
              <a:t> tin </a:t>
            </a:r>
            <a:r>
              <a:rPr lang="en-US" altLang="en-US" sz="2000" b="1" u="sng" dirty="0" err="1"/>
              <a:t>trên</a:t>
            </a:r>
            <a:r>
              <a:rPr lang="en-US" altLang="en-US" sz="2000" b="1" u="sng" dirty="0"/>
              <a:t> </a:t>
            </a:r>
            <a:r>
              <a:rPr lang="en-US" altLang="en-US" sz="2000" b="1" u="sng" dirty="0" err="1"/>
              <a:t>không</a:t>
            </a:r>
            <a:r>
              <a:rPr lang="en-US" altLang="en-US" sz="2000" b="1" u="sng" dirty="0"/>
              <a:t> </a:t>
            </a:r>
            <a:r>
              <a:rPr lang="en-US" altLang="en-US" sz="2000" b="1" u="sng" dirty="0" err="1"/>
              <a:t>gian</a:t>
            </a:r>
            <a:r>
              <a:rPr lang="en-US" altLang="en-US" sz="2000" b="1" u="sng" dirty="0"/>
              <a:t> </a:t>
            </a:r>
            <a:r>
              <a:rPr lang="en-US" altLang="en-US" sz="2000" b="1" u="sng" dirty="0" err="1"/>
              <a:t>mạng</a:t>
            </a:r>
            <a:r>
              <a:rPr lang="en-US" altLang="en-US" sz="2000" b="1" u="sng" dirty="0"/>
              <a:t> </a:t>
            </a:r>
            <a:r>
              <a:rPr lang="en-US" altLang="en-US" sz="2000" b="1" u="sng" dirty="0" err="1"/>
              <a:t>có</a:t>
            </a:r>
            <a:r>
              <a:rPr lang="en-US" altLang="en-US" sz="2000" b="1" u="sng" dirty="0"/>
              <a:t> </a:t>
            </a:r>
            <a:r>
              <a:rPr lang="en-US" altLang="en-US" sz="2000" b="1" u="sng" dirty="0" err="1"/>
              <a:t>nội</a:t>
            </a:r>
            <a:r>
              <a:rPr lang="en-US" altLang="en-US" sz="2000" b="1" u="sng" dirty="0"/>
              <a:t> dung:</a:t>
            </a:r>
          </a:p>
          <a:p>
            <a:pPr algn="just" eaLnBrk="1" hangingPunct="1"/>
            <a:r>
              <a:rPr lang="vi-VN" altLang="en-US" sz="2000" b="1" i="1" dirty="0"/>
              <a:t>4. Thông tin trên không gian mạng có nội dung xâm phạm trật tự quản lý kinh tế bao gồm:</a:t>
            </a:r>
          </a:p>
          <a:p>
            <a:pPr algn="just" eaLnBrk="1" hangingPunct="1"/>
            <a:r>
              <a:rPr lang="vi-VN" altLang="en-US" sz="2000" dirty="0"/>
              <a:t>a) Thông tin bịa đặt, </a:t>
            </a:r>
            <a:r>
              <a:rPr lang="vi-VN" altLang="en-US" sz="2000" b="1" dirty="0"/>
              <a:t>sai sự thật về sản phẩm, hàng hóa,</a:t>
            </a:r>
            <a:r>
              <a:rPr lang="vi-VN" altLang="en-US" sz="2000" dirty="0"/>
              <a:t> tiền, trái phiếu, tín phiếu, công trái, séc và các loại giấy tờ có giá khác;</a:t>
            </a:r>
          </a:p>
          <a:p>
            <a:pPr algn="just" eaLnBrk="1" hangingPunct="1"/>
            <a:r>
              <a:rPr lang="vi-VN" altLang="en-US" sz="2000" dirty="0"/>
              <a:t>b) Thông tin bịa đặt, </a:t>
            </a:r>
            <a:r>
              <a:rPr lang="vi-VN" altLang="en-US" sz="2000" b="1" dirty="0"/>
              <a:t>sai sự thật </a:t>
            </a:r>
            <a:r>
              <a:rPr lang="vi-VN" altLang="en-US" sz="2000" dirty="0"/>
              <a:t>trong lĩnh vực tài chính, ngân hàng, thương mại điện tử, thanh toán điện tử, kinh doanh tiền tệ, huy động vốn, </a:t>
            </a:r>
            <a:r>
              <a:rPr lang="vi-VN" altLang="en-US" sz="2000" b="1" dirty="0"/>
              <a:t>kinh doanh đa cấp</a:t>
            </a:r>
            <a:r>
              <a:rPr lang="vi-VN" altLang="en-US" sz="2000" dirty="0"/>
              <a:t>, chứng khoán.</a:t>
            </a:r>
          </a:p>
        </p:txBody>
      </p:sp>
      <p:pic>
        <p:nvPicPr>
          <p:cNvPr id="46086" name="Picture 3" descr="C:\Users\Administrator\Desktop\Luat an ninh mang\cover-1509038647698-0-0-419-700-crop-15090387269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47625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207C62A-596D-4146-8B10-4C550DE9F3D4}" type="slidenum">
              <a:rPr lang="en-US" altLang="en-US">
                <a:solidFill>
                  <a:schemeClr val="tx2"/>
                </a:solidFill>
                <a:latin typeface="Verdana" panose="020B0604030504040204" pitchFamily="34" charset="0"/>
              </a:rPr>
              <a:pPr eaLnBrk="1" hangingPunct="1"/>
              <a:t>44</a:t>
            </a:fld>
            <a:endParaRPr lang="en-US" altLang="en-US">
              <a:solidFill>
                <a:schemeClr val="tx2"/>
              </a:solidFill>
              <a:latin typeface="Verdana" panose="020B0604030504040204" pitchFamily="34" charset="0"/>
            </a:endParaRPr>
          </a:p>
        </p:txBody>
      </p:sp>
      <p:sp>
        <p:nvSpPr>
          <p:cNvPr id="47107"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CÁC HÀNH VI BỊ NGHIÊM CẤM VỀ AN NINH MẠNG</a:t>
            </a:r>
          </a:p>
        </p:txBody>
      </p:sp>
      <p:sp>
        <p:nvSpPr>
          <p:cNvPr id="47108" name="TextBox 2"/>
          <p:cNvSpPr txBox="1">
            <a:spLocks noChangeArrowheads="1"/>
          </p:cNvSpPr>
          <p:nvPr/>
        </p:nvSpPr>
        <p:spPr bwMode="auto">
          <a:xfrm>
            <a:off x="1752600" y="2514600"/>
            <a:ext cx="504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(Vụ ông Huỳnh Văn Nén ở Bình Thuận 10 tỷ)</a:t>
            </a:r>
          </a:p>
        </p:txBody>
      </p:sp>
      <p:sp>
        <p:nvSpPr>
          <p:cNvPr id="47109" name="TextBox 2"/>
          <p:cNvSpPr txBox="1">
            <a:spLocks noChangeArrowheads="1"/>
          </p:cNvSpPr>
          <p:nvPr/>
        </p:nvSpPr>
        <p:spPr bwMode="auto">
          <a:xfrm>
            <a:off x="0" y="960438"/>
            <a:ext cx="86868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b="1" u="sng" dirty="0" err="1"/>
              <a:t>Đăng</a:t>
            </a:r>
            <a:r>
              <a:rPr lang="en-US" altLang="en-US" b="1" u="sng" dirty="0"/>
              <a:t> </a:t>
            </a:r>
            <a:r>
              <a:rPr lang="en-US" altLang="en-US" b="1" u="sng" dirty="0" err="1"/>
              <a:t>tải</a:t>
            </a:r>
            <a:r>
              <a:rPr lang="en-US" altLang="en-US" b="1" u="sng" dirty="0"/>
              <a:t>, </a:t>
            </a:r>
            <a:r>
              <a:rPr lang="en-US" altLang="en-US" b="1" u="sng" dirty="0" err="1"/>
              <a:t>phát</a:t>
            </a:r>
            <a:r>
              <a:rPr lang="en-US" altLang="en-US" b="1" u="sng" dirty="0"/>
              <a:t> </a:t>
            </a:r>
            <a:r>
              <a:rPr lang="en-US" altLang="en-US" b="1" u="sng" dirty="0" err="1"/>
              <a:t>tán</a:t>
            </a:r>
            <a:r>
              <a:rPr lang="en-US" altLang="en-US" b="1" u="sng" dirty="0"/>
              <a:t> </a:t>
            </a:r>
            <a:r>
              <a:rPr lang="en-US" altLang="en-US" b="1" u="sng" dirty="0" err="1"/>
              <a:t>thông</a:t>
            </a:r>
            <a:r>
              <a:rPr lang="en-US" altLang="en-US" b="1" u="sng" dirty="0"/>
              <a:t> tin </a:t>
            </a:r>
            <a:r>
              <a:rPr lang="en-US" altLang="en-US" b="1" u="sng" dirty="0" err="1"/>
              <a:t>trên</a:t>
            </a:r>
            <a:r>
              <a:rPr lang="en-US" altLang="en-US" b="1" u="sng" dirty="0"/>
              <a:t> </a:t>
            </a:r>
            <a:r>
              <a:rPr lang="en-US" altLang="en-US" b="1" u="sng" dirty="0" err="1"/>
              <a:t>không</a:t>
            </a:r>
            <a:r>
              <a:rPr lang="en-US" altLang="en-US" b="1" u="sng" dirty="0"/>
              <a:t> </a:t>
            </a:r>
            <a:r>
              <a:rPr lang="en-US" altLang="en-US" b="1" u="sng" dirty="0" err="1"/>
              <a:t>gian</a:t>
            </a:r>
            <a:r>
              <a:rPr lang="en-US" altLang="en-US" b="1" u="sng" dirty="0"/>
              <a:t> </a:t>
            </a:r>
            <a:r>
              <a:rPr lang="en-US" altLang="en-US" b="1" u="sng" dirty="0" err="1"/>
              <a:t>mạng</a:t>
            </a:r>
            <a:r>
              <a:rPr lang="en-US" altLang="en-US" b="1" u="sng" dirty="0"/>
              <a:t> </a:t>
            </a:r>
            <a:r>
              <a:rPr lang="en-US" altLang="en-US" b="1" u="sng" dirty="0" err="1"/>
              <a:t>có</a:t>
            </a:r>
            <a:r>
              <a:rPr lang="en-US" altLang="en-US" b="1" u="sng" dirty="0"/>
              <a:t> </a:t>
            </a:r>
            <a:r>
              <a:rPr lang="en-US" altLang="en-US" b="1" u="sng" dirty="0" err="1"/>
              <a:t>nội</a:t>
            </a:r>
            <a:r>
              <a:rPr lang="en-US" altLang="en-US" b="1" u="sng" dirty="0"/>
              <a:t> dung:</a:t>
            </a:r>
          </a:p>
          <a:p>
            <a:pPr algn="just" eaLnBrk="1" hangingPunct="1"/>
            <a:r>
              <a:rPr lang="vi-VN" altLang="en-US" dirty="0"/>
              <a:t>5. Thông tin trên không gian mạng có nội dung bịa đặt</a:t>
            </a:r>
            <a:r>
              <a:rPr lang="vi-VN" altLang="en-US" dirty="0">
                <a:solidFill>
                  <a:schemeClr val="bg1"/>
                </a:solidFill>
              </a:rPr>
              <a:t>, </a:t>
            </a:r>
            <a:r>
              <a:rPr lang="vi-VN" altLang="en-US" b="1" i="1" dirty="0">
                <a:solidFill>
                  <a:schemeClr val="tx1">
                    <a:lumMod val="75000"/>
                  </a:schemeClr>
                </a:solidFill>
              </a:rPr>
              <a:t>sai sự thật gây hoang mang trong Nhân dân, gây thiệt hại cho hoạt động kinh tế - xã hội, </a:t>
            </a:r>
            <a:r>
              <a:rPr lang="vi-VN" altLang="en-US" dirty="0"/>
              <a:t>gây khó khăn cho hoạt động của cơ quan nhà nước hoặc người thi hành công vụ, xâm phạm quyền và lợi ích hợp pháp của cơ quan, tổ chức, cá nhân khác.</a:t>
            </a:r>
          </a:p>
          <a:p>
            <a:pPr algn="just" eaLnBrk="1" hangingPunct="1"/>
            <a:r>
              <a:rPr lang="vi-VN" altLang="en-US" dirty="0"/>
              <a:t>.</a:t>
            </a:r>
          </a:p>
        </p:txBody>
      </p:sp>
      <p:pic>
        <p:nvPicPr>
          <p:cNvPr id="47110" name="Picture 9" descr="C:\Users\Admin\Desktop\download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28956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10" descr="C:\Users\Admin\Desktop\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2714625"/>
            <a:ext cx="6286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noChangeArrowheads="1"/>
          </p:cNvSpPr>
          <p:nvPr>
            <p:ph type="title"/>
          </p:nvPr>
        </p:nvSpPr>
        <p:spPr/>
        <p:txBody>
          <a:bodyPr/>
          <a:lstStyle/>
          <a:p>
            <a:endParaRPr lang="vi-VN" altLang="en-US" smtClean="0"/>
          </a:p>
        </p:txBody>
      </p:sp>
      <p:sp>
        <p:nvSpPr>
          <p:cNvPr id="48131" name="Content Placeholder 2"/>
          <p:cNvSpPr>
            <a:spLocks noGrp="1" noChangeArrowheads="1"/>
          </p:cNvSpPr>
          <p:nvPr>
            <p:ph idx="1"/>
          </p:nvPr>
        </p:nvSpPr>
        <p:spPr/>
        <p:txBody>
          <a:bodyPr/>
          <a:lstStyle/>
          <a:p>
            <a:endParaRPr lang="vi-VN" altLang="en-US" smtClean="0"/>
          </a:p>
        </p:txBody>
      </p:sp>
      <p:sp>
        <p:nvSpPr>
          <p:cNvPr id="48132"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FB5ECBD-49A9-4F9C-8C18-8B042BC747F5}" type="slidenum">
              <a:rPr lang="en-US" altLang="en-US">
                <a:solidFill>
                  <a:schemeClr val="tx2"/>
                </a:solidFill>
                <a:latin typeface="Verdana" panose="020B0604030504040204" pitchFamily="34" charset="0"/>
              </a:rPr>
              <a:pPr eaLnBrk="1" hangingPunct="1"/>
              <a:t>45</a:t>
            </a:fld>
            <a:endParaRPr lang="en-US" altLang="en-US">
              <a:solidFill>
                <a:schemeClr val="tx2"/>
              </a:solidFill>
              <a:latin typeface="Verdana" panose="020B0604030504040204" pitchFamily="34" charset="0"/>
            </a:endParaRPr>
          </a:p>
        </p:txBody>
      </p:sp>
      <p:pic>
        <p:nvPicPr>
          <p:cNvPr id="48133" name="Picture 2" descr="C:\Users\Admin\Desktop\images660390_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76800" cy="659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3" descr="C:\Users\Admin\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675" y="0"/>
            <a:ext cx="4251325" cy="659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noChangeArrowheads="1"/>
          </p:cNvSpPr>
          <p:nvPr>
            <p:ph type="title"/>
          </p:nvPr>
        </p:nvSpPr>
        <p:spPr/>
        <p:txBody>
          <a:bodyPr/>
          <a:lstStyle/>
          <a:p>
            <a:r>
              <a:rPr lang="en-US" altLang="en-US" sz="2400" smtClean="0"/>
              <a:t>XỬ LÝ HÀNH VI VI PHẠM LUẬT AN NINH MẠNG</a:t>
            </a:r>
          </a:p>
        </p:txBody>
      </p:sp>
      <p:sp>
        <p:nvSpPr>
          <p:cNvPr id="49155"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079E885-F933-4996-9069-2DEED8256CEC}" type="slidenum">
              <a:rPr lang="en-US" altLang="en-US">
                <a:solidFill>
                  <a:schemeClr val="tx2"/>
                </a:solidFill>
                <a:latin typeface="Verdana" panose="020B0604030504040204" pitchFamily="34" charset="0"/>
              </a:rPr>
              <a:pPr eaLnBrk="1" hangingPunct="1"/>
              <a:t>46</a:t>
            </a:fld>
            <a:endParaRPr lang="en-US" altLang="en-US">
              <a:solidFill>
                <a:schemeClr val="tx2"/>
              </a:solidFill>
              <a:latin typeface="Verdana" panose="020B0604030504040204" pitchFamily="34" charset="0"/>
            </a:endParaRPr>
          </a:p>
        </p:txBody>
      </p:sp>
      <p:pic>
        <p:nvPicPr>
          <p:cNvPr id="49156" name="Picture 2" descr="C:\Users\Administrator\Desktop\Luat an ninh mang\luat-an-ninh-mang-nghiem-cam-nhung-hanh-vi-nao-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914400"/>
            <a:ext cx="9144000" cy="5791200"/>
          </a:xfrm>
          <a:noFill/>
          <a:extLst>
            <a:ext uri="{909E8E84-426E-40DD-AFC4-6F175D3DCCD1}">
              <a14:hiddenFill xmlns:a14="http://schemas.microsoft.com/office/drawing/2010/main">
                <a:solidFill>
                  <a:srgbClr val="FFFFFF"/>
                </a:solidFill>
              </a14:hiddenFill>
            </a:ext>
          </a:extLst>
        </p:spPr>
      </p:pic>
      <p:sp>
        <p:nvSpPr>
          <p:cNvPr id="49157" name="Rectangle 1"/>
          <p:cNvSpPr>
            <a:spLocks noChangeArrowheads="1"/>
          </p:cNvSpPr>
          <p:nvPr/>
        </p:nvSpPr>
        <p:spPr bwMode="auto">
          <a:xfrm>
            <a:off x="15875" y="5641975"/>
            <a:ext cx="912812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400"/>
              <a:t>Nghị định 15/2020/NĐ-CP </a:t>
            </a:r>
            <a:r>
              <a:rPr lang="vi-VN" altLang="en-US" sz="2400" i="1"/>
              <a:t>quy định xử phạt vi phạm hành chính trong lĩnh vực bưu chính, viễn thông, tần số vô tuyến điện, công nghệ thông tin và giao dịch điện tử</a:t>
            </a:r>
            <a:endParaRPr lang="en-US" altLang="en-US" sz="2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noChangeArrowheads="1"/>
          </p:cNvSpPr>
          <p:nvPr>
            <p:ph type="title"/>
          </p:nvPr>
        </p:nvSpPr>
        <p:spPr/>
        <p:txBody>
          <a:bodyPr/>
          <a:lstStyle/>
          <a:p>
            <a:r>
              <a:rPr lang="en-US" altLang="en-US" smtClean="0"/>
              <a:t>Quy định xử lý các hành vi trên</a:t>
            </a:r>
          </a:p>
        </p:txBody>
      </p:sp>
      <p:sp>
        <p:nvSpPr>
          <p:cNvPr id="50179" name="Content Placeholder 2"/>
          <p:cNvSpPr>
            <a:spLocks noGrp="1" noChangeArrowheads="1"/>
          </p:cNvSpPr>
          <p:nvPr>
            <p:ph idx="1"/>
          </p:nvPr>
        </p:nvSpPr>
        <p:spPr/>
        <p:txBody>
          <a:bodyPr/>
          <a:lstStyle/>
          <a:p>
            <a:pPr marL="0" indent="0" algn="just">
              <a:buFont typeface="Wingdings" panose="05000000000000000000" pitchFamily="2" charset="2"/>
              <a:buNone/>
            </a:pPr>
            <a:endParaRPr lang="vi-VN" altLang="en-US" sz="2400" smtClean="0"/>
          </a:p>
        </p:txBody>
      </p:sp>
      <p:sp>
        <p:nvSpPr>
          <p:cNvPr id="50180"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3BA965-CB8F-4049-8585-6EF36FCF9DA4}" type="slidenum">
              <a:rPr lang="en-US" altLang="en-US">
                <a:solidFill>
                  <a:schemeClr val="tx2"/>
                </a:solidFill>
                <a:latin typeface="Verdana" panose="020B0604030504040204" pitchFamily="34" charset="0"/>
              </a:rPr>
              <a:pPr eaLnBrk="1" hangingPunct="1"/>
              <a:t>47</a:t>
            </a:fld>
            <a:endParaRPr lang="en-US" altLang="en-US">
              <a:solidFill>
                <a:schemeClr val="tx2"/>
              </a:solidFill>
              <a:latin typeface="Verdana" panose="020B0604030504040204" pitchFamily="34" charset="0"/>
            </a:endParaRPr>
          </a:p>
        </p:txBody>
      </p:sp>
      <p:sp>
        <p:nvSpPr>
          <p:cNvPr id="50181" name="Rectangle 1"/>
          <p:cNvSpPr>
            <a:spLocks noChangeArrowheads="1"/>
          </p:cNvSpPr>
          <p:nvPr/>
        </p:nvSpPr>
        <p:spPr bwMode="auto">
          <a:xfrm>
            <a:off x="0" y="914400"/>
            <a:ext cx="914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b="1" dirty="0"/>
              <a:t> </a:t>
            </a:r>
            <a:r>
              <a:rPr lang="vi-VN" altLang="en-US" b="1" dirty="0">
                <a:solidFill>
                  <a:srgbClr val="FF0066"/>
                </a:solidFill>
              </a:rPr>
              <a:t>Phạt tiền từ 10.000.000 đồng đến 20.000.000 </a:t>
            </a:r>
            <a:r>
              <a:rPr lang="vi-VN" altLang="en-US" b="1" dirty="0"/>
              <a:t>đồng đối với hành vi lợi dụng mạng xã hội để thực hiện một trong các hành vi sau:</a:t>
            </a:r>
            <a:endParaRPr lang="en-US" altLang="en-US" b="1" dirty="0"/>
          </a:p>
        </p:txBody>
      </p:sp>
      <p:sp>
        <p:nvSpPr>
          <p:cNvPr id="50182" name="Rectangle 4"/>
          <p:cNvSpPr>
            <a:spLocks noChangeArrowheads="1"/>
          </p:cNvSpPr>
          <p:nvPr/>
        </p:nvSpPr>
        <p:spPr bwMode="auto">
          <a:xfrm>
            <a:off x="15875" y="1905000"/>
            <a:ext cx="91281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800" dirty="0"/>
              <a:t>a) Cung cấp, chia sẻ thông tin giả mạo, thông tin sai sự thật, xuyên tạc, vu khống, xúc phạm uy tín của cơ quan, tổ chức, danh dự, nhân phẩm của cá nhân;</a:t>
            </a:r>
          </a:p>
          <a:p>
            <a:pPr algn="ctr" eaLnBrk="1" hangingPunct="1"/>
            <a:r>
              <a:rPr lang="vi-VN" altLang="en-US" sz="2800" dirty="0"/>
              <a:t/>
            </a:r>
            <a:br>
              <a:rPr lang="vi-VN" altLang="en-US" sz="2800" dirty="0"/>
            </a:br>
            <a:endParaRPr lang="en-US" altLang="en-US" sz="2800" dirty="0"/>
          </a:p>
        </p:txBody>
      </p:sp>
      <p:pic>
        <p:nvPicPr>
          <p:cNvPr id="50183" name="Picture 2" descr="C:\Users\Admin\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3200400"/>
            <a:ext cx="3717925"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3" descr="C:\Users\Admin\Desktop\images660390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679825"/>
            <a:ext cx="5410200"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noChangeArrowheads="1"/>
          </p:cNvSpPr>
          <p:nvPr>
            <p:ph type="title"/>
          </p:nvPr>
        </p:nvSpPr>
        <p:spPr/>
        <p:txBody>
          <a:bodyPr/>
          <a:lstStyle/>
          <a:p>
            <a:r>
              <a:rPr lang="en-US" altLang="en-US" smtClean="0"/>
              <a:t>Quy định xử lý các hành vi trên</a:t>
            </a:r>
          </a:p>
        </p:txBody>
      </p:sp>
      <p:sp>
        <p:nvSpPr>
          <p:cNvPr id="51203" name="Content Placeholder 2"/>
          <p:cNvSpPr>
            <a:spLocks noGrp="1" noChangeArrowheads="1"/>
          </p:cNvSpPr>
          <p:nvPr>
            <p:ph idx="1"/>
          </p:nvPr>
        </p:nvSpPr>
        <p:spPr/>
        <p:txBody>
          <a:bodyPr/>
          <a:lstStyle/>
          <a:p>
            <a:pPr marL="0" indent="0" algn="just">
              <a:buFont typeface="Wingdings" panose="05000000000000000000" pitchFamily="2" charset="2"/>
              <a:buNone/>
            </a:pPr>
            <a:endParaRPr lang="vi-VN" altLang="en-US" sz="2400" smtClean="0"/>
          </a:p>
        </p:txBody>
      </p:sp>
      <p:sp>
        <p:nvSpPr>
          <p:cNvPr id="51204"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1F753E-A834-449B-B0A0-BD131131B1FE}" type="slidenum">
              <a:rPr lang="en-US" altLang="en-US">
                <a:solidFill>
                  <a:schemeClr val="tx2"/>
                </a:solidFill>
                <a:latin typeface="Verdana" panose="020B0604030504040204" pitchFamily="34" charset="0"/>
              </a:rPr>
              <a:pPr eaLnBrk="1" hangingPunct="1"/>
              <a:t>48</a:t>
            </a:fld>
            <a:endParaRPr lang="en-US" altLang="en-US">
              <a:solidFill>
                <a:schemeClr val="tx2"/>
              </a:solidFill>
              <a:latin typeface="Verdana" panose="020B0604030504040204" pitchFamily="34" charset="0"/>
            </a:endParaRPr>
          </a:p>
        </p:txBody>
      </p:sp>
      <p:sp>
        <p:nvSpPr>
          <p:cNvPr id="51205" name="Rectangle 1"/>
          <p:cNvSpPr>
            <a:spLocks noChangeArrowheads="1"/>
          </p:cNvSpPr>
          <p:nvPr/>
        </p:nvSpPr>
        <p:spPr bwMode="auto">
          <a:xfrm>
            <a:off x="0" y="914400"/>
            <a:ext cx="914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b="1" dirty="0"/>
              <a:t> </a:t>
            </a:r>
            <a:r>
              <a:rPr lang="vi-VN" altLang="en-US" b="1" dirty="0">
                <a:solidFill>
                  <a:srgbClr val="FF0066"/>
                </a:solidFill>
              </a:rPr>
              <a:t>Phạt tiền từ 10.000.000 đồng đến 20.000.000 </a:t>
            </a:r>
            <a:r>
              <a:rPr lang="vi-VN" altLang="en-US" b="1" dirty="0"/>
              <a:t>đồng đối với hành vi lợi dụng mạng xã hội để thực hiện một trong các hành vi sau:</a:t>
            </a:r>
            <a:endParaRPr lang="en-US" altLang="en-US" b="1" dirty="0"/>
          </a:p>
        </p:txBody>
      </p:sp>
      <p:sp>
        <p:nvSpPr>
          <p:cNvPr id="51206" name="Rectangle 4"/>
          <p:cNvSpPr>
            <a:spLocks noChangeArrowheads="1"/>
          </p:cNvSpPr>
          <p:nvPr/>
        </p:nvSpPr>
        <p:spPr bwMode="auto">
          <a:xfrm>
            <a:off x="15875" y="1905000"/>
            <a:ext cx="91281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dirty="0"/>
              <a:t>b) </a:t>
            </a:r>
            <a:r>
              <a:rPr lang="vi-VN" altLang="en-US" sz="2800" b="1" dirty="0"/>
              <a:t>Cung cấp, chia sẻ </a:t>
            </a:r>
            <a:r>
              <a:rPr lang="vi-VN" altLang="en-US" sz="2800" dirty="0"/>
              <a:t>thông tin cổ súy các hủ tục, mê tín, dị đoan, dâm ô, đồi trụy, không phù hợp với thuần phong, mỹ tục của dân tộc</a:t>
            </a:r>
            <a:r>
              <a:rPr lang="vi-VN" altLang="en-US" sz="2800" dirty="0" smtClean="0"/>
              <a:t>;</a:t>
            </a:r>
            <a:endParaRPr lang="en-US" altLang="en-US" sz="2800" dirty="0"/>
          </a:p>
        </p:txBody>
      </p:sp>
      <p:pic>
        <p:nvPicPr>
          <p:cNvPr id="51207" name="Picture 9" descr="C:\Users\Admin\Desktop\images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336925"/>
            <a:ext cx="4365625"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0" descr="C:\Users\Admin\Desktop\cac-thanh-nu-livestream-khieu-dam-se-bi-xu-ly-ra-sao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3336925"/>
            <a:ext cx="476250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noChangeArrowheads="1"/>
          </p:cNvSpPr>
          <p:nvPr>
            <p:ph type="title"/>
          </p:nvPr>
        </p:nvSpPr>
        <p:spPr/>
        <p:txBody>
          <a:bodyPr/>
          <a:lstStyle/>
          <a:p>
            <a:r>
              <a:rPr lang="en-US" altLang="en-US" smtClean="0"/>
              <a:t>Quy định xử lý các hành vi trên</a:t>
            </a:r>
          </a:p>
        </p:txBody>
      </p:sp>
      <p:sp>
        <p:nvSpPr>
          <p:cNvPr id="52227"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E0850A6-618F-40DD-8C83-D641C9FAC648}" type="slidenum">
              <a:rPr lang="en-US" altLang="en-US">
                <a:solidFill>
                  <a:schemeClr val="tx2"/>
                </a:solidFill>
                <a:latin typeface="Verdana" panose="020B0604030504040204" pitchFamily="34" charset="0"/>
              </a:rPr>
              <a:pPr eaLnBrk="1" hangingPunct="1"/>
              <a:t>49</a:t>
            </a:fld>
            <a:endParaRPr lang="en-US" altLang="en-US">
              <a:solidFill>
                <a:schemeClr val="tx2"/>
              </a:solidFill>
              <a:latin typeface="Verdana" panose="020B0604030504040204" pitchFamily="34" charset="0"/>
            </a:endParaRPr>
          </a:p>
        </p:txBody>
      </p:sp>
      <p:sp>
        <p:nvSpPr>
          <p:cNvPr id="52228" name="Rectangle 1"/>
          <p:cNvSpPr>
            <a:spLocks noChangeArrowheads="1"/>
          </p:cNvSpPr>
          <p:nvPr/>
        </p:nvSpPr>
        <p:spPr bwMode="auto">
          <a:xfrm>
            <a:off x="0" y="914400"/>
            <a:ext cx="914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b="1" dirty="0"/>
              <a:t> </a:t>
            </a:r>
            <a:r>
              <a:rPr lang="vi-VN" altLang="en-US" b="1" dirty="0">
                <a:solidFill>
                  <a:srgbClr val="FF0066"/>
                </a:solidFill>
              </a:rPr>
              <a:t>Phạt tiền từ 10.000.000 đồng đến 20.000.000 </a:t>
            </a:r>
            <a:r>
              <a:rPr lang="vi-VN" altLang="en-US" b="1" dirty="0"/>
              <a:t>đồng đối với hành vi lợi dụng mạng xã hội để thực hiện một trong các hành vi sau:</a:t>
            </a:r>
            <a:endParaRPr lang="en-US" altLang="en-US" b="1" dirty="0"/>
          </a:p>
        </p:txBody>
      </p:sp>
      <p:sp>
        <p:nvSpPr>
          <p:cNvPr id="52229" name="Rectangle 4"/>
          <p:cNvSpPr>
            <a:spLocks noChangeArrowheads="1"/>
          </p:cNvSpPr>
          <p:nvPr/>
        </p:nvSpPr>
        <p:spPr bwMode="auto">
          <a:xfrm>
            <a:off x="15875" y="1905000"/>
            <a:ext cx="91281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800" dirty="0"/>
              <a:t>c) </a:t>
            </a:r>
            <a:r>
              <a:rPr lang="vi-VN" altLang="en-US" sz="2800" dirty="0">
                <a:solidFill>
                  <a:srgbClr val="FF0066"/>
                </a:solidFill>
              </a:rPr>
              <a:t>Cung cấp, chia sẻ </a:t>
            </a:r>
            <a:r>
              <a:rPr lang="vi-VN" altLang="en-US" sz="2800" dirty="0"/>
              <a:t>thông tin miêu tả tỉ mỉ hành động chém, giết, tai nạn, kinh dị, rùng rợn;</a:t>
            </a:r>
          </a:p>
          <a:p>
            <a:pPr algn="ctr" eaLnBrk="1" hangingPunct="1"/>
            <a:r>
              <a:rPr lang="vi-VN" altLang="en-US" sz="2800" dirty="0"/>
              <a:t/>
            </a:r>
            <a:br>
              <a:rPr lang="vi-VN" altLang="en-US" sz="2800" dirty="0"/>
            </a:br>
            <a:endParaRPr lang="en-US" altLang="en-US" sz="2800" dirty="0"/>
          </a:p>
        </p:txBody>
      </p:sp>
      <p:pic>
        <p:nvPicPr>
          <p:cNvPr id="52230" name="Picture 2" descr="C:\Users\Admin\Desktop\images (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163" y="2971800"/>
            <a:ext cx="4902200" cy="3657600"/>
          </a:xfrm>
          <a:noFill/>
          <a:extLst>
            <a:ext uri="{909E8E84-426E-40DD-AFC4-6F175D3DCCD1}">
              <a14:hiddenFill xmlns:a14="http://schemas.microsoft.com/office/drawing/2010/main">
                <a:solidFill>
                  <a:srgbClr val="FFFFFF"/>
                </a:solidFill>
              </a14:hiddenFill>
            </a:ext>
          </a:extLst>
        </p:spPr>
      </p:pic>
      <p:pic>
        <p:nvPicPr>
          <p:cNvPr id="52231" name="Picture 3" descr="C:\Users\Admin\Desktop\download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82900"/>
            <a:ext cx="4259263"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B0466B-3EC4-43F7-8910-8BF1CD2D8A5B}" type="slidenum">
              <a:rPr lang="en-US" altLang="en-US">
                <a:solidFill>
                  <a:schemeClr val="tx2"/>
                </a:solidFill>
                <a:latin typeface="Verdana" panose="020B0604030504040204" pitchFamily="34" charset="0"/>
              </a:rPr>
              <a:pPr eaLnBrk="1" hangingPunct="1"/>
              <a:t>5</a:t>
            </a:fld>
            <a:endParaRPr lang="en-US" altLang="en-US">
              <a:solidFill>
                <a:schemeClr val="tx2"/>
              </a:solidFill>
              <a:latin typeface="Verdana" panose="020B0604030504040204" pitchFamily="34" charset="0"/>
            </a:endParaRPr>
          </a:p>
        </p:txBody>
      </p:sp>
      <p:sp>
        <p:nvSpPr>
          <p:cNvPr id="7171" name="Text Box 10"/>
          <p:cNvSpPr txBox="1">
            <a:spLocks noChangeArrowheads="1"/>
          </p:cNvSpPr>
          <p:nvPr/>
        </p:nvSpPr>
        <p:spPr bwMode="auto">
          <a:xfrm>
            <a:off x="838200" y="152400"/>
            <a:ext cx="7848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1600" b="1">
                <a:solidFill>
                  <a:schemeClr val="bg1"/>
                </a:solidFill>
              </a:rPr>
              <a:t>PHẦN I. </a:t>
            </a:r>
          </a:p>
          <a:p>
            <a:pPr algn="ctr" eaLnBrk="1" hangingPunct="1"/>
            <a:r>
              <a:rPr lang="en-US" altLang="en-US" sz="1600" b="1">
                <a:solidFill>
                  <a:schemeClr val="bg1"/>
                </a:solidFill>
              </a:rPr>
              <a:t>SỰ CẦN THIẾT BAN HÀNH LUẬT AN NINH MẠNG</a:t>
            </a:r>
          </a:p>
        </p:txBody>
      </p:sp>
      <p:pic>
        <p:nvPicPr>
          <p:cNvPr id="7172" name="Picture 2" descr="C:\Users\Admin\Desktop\CSB-truyen-thong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74725"/>
            <a:ext cx="49530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descr="C:\Users\Admin\Desktop\3046_tau-trung-quoc-xam-ph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125" y="960438"/>
            <a:ext cx="420687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C:\Users\Admin\Desktop\antd_ct-ma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38600"/>
            <a:ext cx="4953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5" descr="C:\Users\Admin\Desktop\1_ylz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9488" y="4271963"/>
            <a:ext cx="4354512"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8"/>
          <p:cNvSpPr txBox="1">
            <a:spLocks noChangeArrowheads="1"/>
          </p:cNvSpPr>
          <p:nvPr/>
        </p:nvSpPr>
        <p:spPr bwMode="auto">
          <a:xfrm>
            <a:off x="3048000" y="974725"/>
            <a:ext cx="60960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0000"/>
                </a:solidFill>
              </a:rPr>
              <a:t>CÁC HÌNH THỨC CHIẾN TRANH TRUYỀN THỐNG</a:t>
            </a:r>
          </a:p>
        </p:txBody>
      </p:sp>
      <p:sp>
        <p:nvSpPr>
          <p:cNvPr id="7177" name="TextBox 9"/>
          <p:cNvSpPr txBox="1">
            <a:spLocks noChangeArrowheads="1"/>
          </p:cNvSpPr>
          <p:nvPr/>
        </p:nvSpPr>
        <p:spPr bwMode="auto">
          <a:xfrm>
            <a:off x="0" y="6488113"/>
            <a:ext cx="9144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0000"/>
                </a:solidFill>
              </a:rPr>
              <a:t>CHIẾN TRANH MẠNG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p:txBody>
          <a:bodyPr/>
          <a:lstStyle/>
          <a:p>
            <a:r>
              <a:rPr lang="en-US" altLang="en-US" smtClean="0"/>
              <a:t>Quy định xử lý các hành vi trên</a:t>
            </a:r>
          </a:p>
        </p:txBody>
      </p:sp>
      <p:sp>
        <p:nvSpPr>
          <p:cNvPr id="53251"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E2E35A8-525F-4DA9-9DF7-435EBFD6FA7E}" type="slidenum">
              <a:rPr lang="en-US" altLang="en-US">
                <a:solidFill>
                  <a:schemeClr val="tx2"/>
                </a:solidFill>
                <a:latin typeface="Verdana" panose="020B0604030504040204" pitchFamily="34" charset="0"/>
              </a:rPr>
              <a:pPr eaLnBrk="1" hangingPunct="1"/>
              <a:t>50</a:t>
            </a:fld>
            <a:endParaRPr lang="en-US" altLang="en-US">
              <a:solidFill>
                <a:schemeClr val="tx2"/>
              </a:solidFill>
              <a:latin typeface="Verdana" panose="020B0604030504040204" pitchFamily="34" charset="0"/>
            </a:endParaRPr>
          </a:p>
        </p:txBody>
      </p:sp>
      <p:sp>
        <p:nvSpPr>
          <p:cNvPr id="53252" name="Rectangle 1"/>
          <p:cNvSpPr>
            <a:spLocks noChangeArrowheads="1"/>
          </p:cNvSpPr>
          <p:nvPr/>
        </p:nvSpPr>
        <p:spPr bwMode="auto">
          <a:xfrm>
            <a:off x="0" y="914400"/>
            <a:ext cx="914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b="1" dirty="0"/>
              <a:t> </a:t>
            </a:r>
            <a:r>
              <a:rPr lang="vi-VN" altLang="en-US" b="1" dirty="0">
                <a:solidFill>
                  <a:srgbClr val="FF0066"/>
                </a:solidFill>
              </a:rPr>
              <a:t>Phạt tiền từ 10.000.000 đồng đến 20.000.000 </a:t>
            </a:r>
            <a:r>
              <a:rPr lang="vi-VN" altLang="en-US" b="1" dirty="0"/>
              <a:t>đồng đối với hành vi lợi dụng mạng xã hội để thực hiện một trong các hành vi sau:</a:t>
            </a:r>
            <a:endParaRPr lang="en-US" altLang="en-US" b="1" dirty="0"/>
          </a:p>
        </p:txBody>
      </p:sp>
      <p:sp>
        <p:nvSpPr>
          <p:cNvPr id="53253" name="Rectangle 4"/>
          <p:cNvSpPr>
            <a:spLocks noChangeArrowheads="1"/>
          </p:cNvSpPr>
          <p:nvPr/>
        </p:nvSpPr>
        <p:spPr bwMode="auto">
          <a:xfrm>
            <a:off x="15875" y="1905000"/>
            <a:ext cx="91281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800"/>
              <a:t>d) Cung cấp, chia sẻ thông tin bịa đặt, gây hoang mang trong Nhân dân, kích động bạo lực, tội ác, tệ nạn xã hội, đánh bạc hoặc phục vụ đánh bạc;</a:t>
            </a:r>
          </a:p>
          <a:p>
            <a:pPr algn="ctr" eaLnBrk="1" hangingPunct="1"/>
            <a:r>
              <a:rPr lang="vi-VN" altLang="en-US" sz="2800"/>
              <a:t/>
            </a:r>
            <a:br>
              <a:rPr lang="vi-VN" altLang="en-US" sz="2800"/>
            </a:br>
            <a:r>
              <a:rPr lang="vi-VN" altLang="en-US" sz="2800"/>
              <a:t/>
            </a:r>
            <a:br>
              <a:rPr lang="vi-VN" altLang="en-US" sz="2800"/>
            </a:br>
            <a:endParaRPr lang="en-US" altLang="en-US" sz="2800"/>
          </a:p>
        </p:txBody>
      </p:sp>
      <p:sp>
        <p:nvSpPr>
          <p:cNvPr id="53254" name="Content Placeholder 2"/>
          <p:cNvSpPr>
            <a:spLocks noGrp="1" noChangeArrowheads="1"/>
          </p:cNvSpPr>
          <p:nvPr>
            <p:ph idx="1"/>
          </p:nvPr>
        </p:nvSpPr>
        <p:spPr/>
        <p:txBody>
          <a:bodyPr/>
          <a:lstStyle/>
          <a:p>
            <a:endParaRPr lang="vi-VN" altLang="en-US" dirty="0" smtClean="0"/>
          </a:p>
        </p:txBody>
      </p:sp>
      <p:pic>
        <p:nvPicPr>
          <p:cNvPr id="53255" name="Picture 2" descr="C:\Users\Admin\Desktop\download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2800"/>
            <a:ext cx="4175125"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3" descr="C:\Users\Admin\Desktop\download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336925"/>
            <a:ext cx="485457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noChangeArrowheads="1"/>
          </p:cNvSpPr>
          <p:nvPr>
            <p:ph type="title"/>
          </p:nvPr>
        </p:nvSpPr>
        <p:spPr/>
        <p:txBody>
          <a:bodyPr/>
          <a:lstStyle/>
          <a:p>
            <a:r>
              <a:rPr lang="en-US" altLang="en-US" smtClean="0"/>
              <a:t>Quy định xử lý các hành vi trên</a:t>
            </a:r>
          </a:p>
        </p:txBody>
      </p:sp>
      <p:sp>
        <p:nvSpPr>
          <p:cNvPr id="54275"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64F64B7-5D97-42A0-99CA-7A36572E859B}" type="slidenum">
              <a:rPr lang="en-US" altLang="en-US">
                <a:solidFill>
                  <a:schemeClr val="tx2"/>
                </a:solidFill>
                <a:latin typeface="Verdana" panose="020B0604030504040204" pitchFamily="34" charset="0"/>
              </a:rPr>
              <a:pPr eaLnBrk="1" hangingPunct="1"/>
              <a:t>51</a:t>
            </a:fld>
            <a:endParaRPr lang="en-US" altLang="en-US">
              <a:solidFill>
                <a:schemeClr val="tx2"/>
              </a:solidFill>
              <a:latin typeface="Verdana" panose="020B0604030504040204" pitchFamily="34" charset="0"/>
            </a:endParaRPr>
          </a:p>
        </p:txBody>
      </p:sp>
      <p:sp>
        <p:nvSpPr>
          <p:cNvPr id="54276" name="Rectangle 1"/>
          <p:cNvSpPr>
            <a:spLocks noChangeArrowheads="1"/>
          </p:cNvSpPr>
          <p:nvPr/>
        </p:nvSpPr>
        <p:spPr bwMode="auto">
          <a:xfrm>
            <a:off x="0" y="914400"/>
            <a:ext cx="914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b="1"/>
              <a:t> </a:t>
            </a:r>
            <a:r>
              <a:rPr lang="vi-VN" altLang="en-US" b="1">
                <a:solidFill>
                  <a:srgbClr val="C00000"/>
                </a:solidFill>
              </a:rPr>
              <a:t>Phạt tiền từ 10.000.000 đồng đến 20.000.000 </a:t>
            </a:r>
            <a:r>
              <a:rPr lang="vi-VN" altLang="en-US" b="1"/>
              <a:t>đồng đối với hành vi lợi dụng mạng xã hội để thực hiện một trong các hành vi sau:</a:t>
            </a:r>
            <a:endParaRPr lang="en-US" altLang="en-US" b="1"/>
          </a:p>
        </p:txBody>
      </p:sp>
      <p:sp>
        <p:nvSpPr>
          <p:cNvPr id="54277" name="Rectangle 4"/>
          <p:cNvSpPr>
            <a:spLocks noChangeArrowheads="1"/>
          </p:cNvSpPr>
          <p:nvPr/>
        </p:nvSpPr>
        <p:spPr bwMode="auto">
          <a:xfrm>
            <a:off x="15875" y="1905000"/>
            <a:ext cx="91281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t>e) Quảng cáo, tuyên truyền, chia sẻ thông tin về hàng hóa, dịch vụ bị cấm;</a:t>
            </a:r>
          </a:p>
          <a:p>
            <a:pPr algn="ctr" eaLnBrk="1" hangingPunct="1"/>
            <a:r>
              <a:rPr lang="en-US" altLang="en-US" sz="2800"/>
              <a:t/>
            </a:r>
            <a:br>
              <a:rPr lang="en-US" altLang="en-US" sz="2800"/>
            </a:br>
            <a:r>
              <a:rPr lang="vi-VN" altLang="en-US" sz="2800"/>
              <a:t/>
            </a:r>
            <a:br>
              <a:rPr lang="vi-VN" altLang="en-US" sz="2800"/>
            </a:br>
            <a:r>
              <a:rPr lang="vi-VN" altLang="en-US" sz="2800"/>
              <a:t/>
            </a:r>
            <a:br>
              <a:rPr lang="vi-VN" altLang="en-US" sz="2800"/>
            </a:br>
            <a:endParaRPr lang="en-US" altLang="en-US" sz="2800"/>
          </a:p>
        </p:txBody>
      </p:sp>
      <p:pic>
        <p:nvPicPr>
          <p:cNvPr id="54278" name="Picture 2" descr="C:\Users\Admin\Desktop\download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3059113"/>
            <a:ext cx="4579938"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3" descr="C:\Users\Admin\Desktop\download (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43238"/>
            <a:ext cx="4548188"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noChangeArrowheads="1"/>
          </p:cNvSpPr>
          <p:nvPr>
            <p:ph type="title"/>
          </p:nvPr>
        </p:nvSpPr>
        <p:spPr/>
        <p:txBody>
          <a:bodyPr/>
          <a:lstStyle/>
          <a:p>
            <a:r>
              <a:rPr lang="en-US" altLang="en-US" smtClean="0"/>
              <a:t>Quy định xử lý các hành vi trên</a:t>
            </a:r>
          </a:p>
        </p:txBody>
      </p:sp>
      <p:sp>
        <p:nvSpPr>
          <p:cNvPr id="55299"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AD09DF2-3644-4046-8655-8940D9B87491}" type="slidenum">
              <a:rPr lang="en-US" altLang="en-US">
                <a:solidFill>
                  <a:schemeClr val="tx2"/>
                </a:solidFill>
                <a:latin typeface="Verdana" panose="020B0604030504040204" pitchFamily="34" charset="0"/>
              </a:rPr>
              <a:pPr eaLnBrk="1" hangingPunct="1"/>
              <a:t>52</a:t>
            </a:fld>
            <a:endParaRPr lang="en-US" altLang="en-US">
              <a:solidFill>
                <a:schemeClr val="tx2"/>
              </a:solidFill>
              <a:latin typeface="Verdana" panose="020B0604030504040204" pitchFamily="34" charset="0"/>
            </a:endParaRPr>
          </a:p>
        </p:txBody>
      </p:sp>
      <p:sp>
        <p:nvSpPr>
          <p:cNvPr id="55300" name="Rectangle 1"/>
          <p:cNvSpPr>
            <a:spLocks noChangeArrowheads="1"/>
          </p:cNvSpPr>
          <p:nvPr/>
        </p:nvSpPr>
        <p:spPr bwMode="auto">
          <a:xfrm>
            <a:off x="0" y="914400"/>
            <a:ext cx="91440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b="1" dirty="0"/>
              <a:t> </a:t>
            </a:r>
            <a:r>
              <a:rPr lang="vi-VN" altLang="en-US" b="1" dirty="0">
                <a:solidFill>
                  <a:srgbClr val="FF0066"/>
                </a:solidFill>
              </a:rPr>
              <a:t>Phạt tiền từ 10.000.000 đồng đến 20.000.000 </a:t>
            </a:r>
            <a:r>
              <a:rPr lang="vi-VN" altLang="en-US" b="1" dirty="0"/>
              <a:t>đồng đối với hành vi lợi dụng mạng xã hội để thực hiện một trong các hành vi sau:</a:t>
            </a:r>
            <a:endParaRPr lang="en-US" altLang="en-US" b="1" dirty="0"/>
          </a:p>
        </p:txBody>
      </p:sp>
      <p:sp>
        <p:nvSpPr>
          <p:cNvPr id="55301" name="Rectangle 4"/>
          <p:cNvSpPr>
            <a:spLocks noChangeArrowheads="1"/>
          </p:cNvSpPr>
          <p:nvPr/>
        </p:nvSpPr>
        <p:spPr bwMode="auto">
          <a:xfrm>
            <a:off x="15875" y="1752600"/>
            <a:ext cx="91281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800" dirty="0"/>
              <a:t>g) Cung cấp, chia sẻ hình ảnh bản đồ Việt Nam nhưng </a:t>
            </a:r>
            <a:r>
              <a:rPr lang="vi-VN" altLang="en-US" sz="2800" dirty="0">
                <a:solidFill>
                  <a:srgbClr val="FF0066"/>
                </a:solidFill>
              </a:rPr>
              <a:t>không thể hiện </a:t>
            </a:r>
            <a:r>
              <a:rPr lang="vi-VN" altLang="en-US" sz="2800" dirty="0"/>
              <a:t>hoặc </a:t>
            </a:r>
            <a:r>
              <a:rPr lang="vi-VN" altLang="en-US" sz="2800" dirty="0">
                <a:solidFill>
                  <a:srgbClr val="FF0066"/>
                </a:solidFill>
              </a:rPr>
              <a:t>thể hiện không đúng </a:t>
            </a:r>
            <a:r>
              <a:rPr lang="vi-VN" altLang="en-US" sz="2800" dirty="0"/>
              <a:t>chủ quyền quốc gia;</a:t>
            </a:r>
          </a:p>
          <a:p>
            <a:pPr algn="ctr" eaLnBrk="1" hangingPunct="1"/>
            <a:r>
              <a:rPr lang="vi-VN" altLang="en-US" sz="2800" dirty="0"/>
              <a:t/>
            </a:r>
            <a:br>
              <a:rPr lang="vi-VN" altLang="en-US" sz="2800" dirty="0"/>
            </a:br>
            <a:r>
              <a:rPr lang="en-US" altLang="en-US" sz="2800" dirty="0"/>
              <a:t/>
            </a:r>
            <a:br>
              <a:rPr lang="en-US" altLang="en-US" sz="2800" dirty="0"/>
            </a:br>
            <a:r>
              <a:rPr lang="vi-VN" altLang="en-US" sz="2800" dirty="0"/>
              <a:t/>
            </a:r>
            <a:br>
              <a:rPr lang="vi-VN" altLang="en-US" sz="2800" dirty="0"/>
            </a:br>
            <a:r>
              <a:rPr lang="vi-VN" altLang="en-US" sz="2800" dirty="0"/>
              <a:t/>
            </a:r>
            <a:br>
              <a:rPr lang="vi-VN" altLang="en-US" sz="2800" dirty="0"/>
            </a:br>
            <a:endParaRPr lang="en-US" altLang="en-US" sz="2800" dirty="0"/>
          </a:p>
        </p:txBody>
      </p:sp>
      <p:pic>
        <p:nvPicPr>
          <p:cNvPr id="55302" name="Picture 2" descr="C:\Users\Admin\Desktop\download (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3048000"/>
            <a:ext cx="4327525"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3" descr="C:\Users\Admin\Desktop\nhin-duong-luoi-bo-do-tq-tu-che-khong-ai-co-the-yen-l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048000"/>
            <a:ext cx="478472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noChangeArrowheads="1"/>
          </p:cNvSpPr>
          <p:nvPr>
            <p:ph type="title"/>
          </p:nvPr>
        </p:nvSpPr>
        <p:spPr/>
        <p:txBody>
          <a:bodyPr/>
          <a:lstStyle/>
          <a:p>
            <a:r>
              <a:rPr lang="en-US" altLang="en-US" smtClean="0"/>
              <a:t>Quy định xử lý các hành vi trên</a:t>
            </a:r>
          </a:p>
        </p:txBody>
      </p:sp>
      <p:sp>
        <p:nvSpPr>
          <p:cNvPr id="56323"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317D64-AFBC-4CF7-8152-034FD58E6A20}" type="slidenum">
              <a:rPr lang="en-US" altLang="en-US">
                <a:solidFill>
                  <a:schemeClr val="tx2"/>
                </a:solidFill>
                <a:latin typeface="Verdana" panose="020B0604030504040204" pitchFamily="34" charset="0"/>
              </a:rPr>
              <a:pPr eaLnBrk="1" hangingPunct="1"/>
              <a:t>53</a:t>
            </a:fld>
            <a:endParaRPr lang="en-US" altLang="en-US">
              <a:solidFill>
                <a:schemeClr val="tx2"/>
              </a:solidFill>
              <a:latin typeface="Verdana" panose="020B0604030504040204" pitchFamily="34" charset="0"/>
            </a:endParaRPr>
          </a:p>
        </p:txBody>
      </p:sp>
      <p:sp>
        <p:nvSpPr>
          <p:cNvPr id="56324" name="Rectangle 1"/>
          <p:cNvSpPr>
            <a:spLocks noChangeArrowheads="1"/>
          </p:cNvSpPr>
          <p:nvPr/>
        </p:nvSpPr>
        <p:spPr bwMode="auto">
          <a:xfrm>
            <a:off x="0" y="914400"/>
            <a:ext cx="9144000" cy="157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400" dirty="0"/>
              <a:t>Phạt tiền từ 20.000.000 đồng đến 30.000.000 đồng đối với </a:t>
            </a:r>
            <a:r>
              <a:rPr lang="vi-VN" altLang="en-US" sz="2400" dirty="0">
                <a:solidFill>
                  <a:srgbClr val="FF0066"/>
                </a:solidFill>
              </a:rPr>
              <a:t>hành vi tiết lộ thông tin thuộc danh mục bí mật nhà nước, bí mật đời tư của cá nhân và bí mật khác mà chưa</a:t>
            </a:r>
            <a:r>
              <a:rPr lang="vi-VN" altLang="en-US" sz="2400" dirty="0"/>
              <a:t> đến mức truy cứu trách nhiệm hình sự.</a:t>
            </a:r>
            <a:endParaRPr lang="en-US" altLang="en-US" sz="2400" b="1" dirty="0"/>
          </a:p>
        </p:txBody>
      </p:sp>
      <p:pic>
        <p:nvPicPr>
          <p:cNvPr id="56325" name="Picture 2" descr="C:\Users\Admin\Desktop\cover-chung-moi-dv-2-15986184855652145535866-15986720196163178809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2743200"/>
            <a:ext cx="4403725"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3" descr="C:\Users\Admin\Desktop\minhhoabaichinh_spw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759075"/>
            <a:ext cx="468630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noChangeArrowheads="1"/>
          </p:cNvSpPr>
          <p:nvPr>
            <p:ph type="title"/>
          </p:nvPr>
        </p:nvSpPr>
        <p:spPr/>
        <p:txBody>
          <a:bodyPr/>
          <a:lstStyle/>
          <a:p>
            <a:r>
              <a:rPr lang="en-US" altLang="en-US" smtClean="0"/>
              <a:t>Quy định xử lý các hành vi trên</a:t>
            </a:r>
          </a:p>
        </p:txBody>
      </p:sp>
      <p:sp>
        <p:nvSpPr>
          <p:cNvPr id="57347" name="Content Placeholder 2"/>
          <p:cNvSpPr>
            <a:spLocks noGrp="1" noChangeArrowheads="1"/>
          </p:cNvSpPr>
          <p:nvPr>
            <p:ph idx="1"/>
          </p:nvPr>
        </p:nvSpPr>
        <p:spPr>
          <a:xfrm>
            <a:off x="5715000" y="990600"/>
            <a:ext cx="3429000" cy="5248275"/>
          </a:xfrm>
        </p:spPr>
        <p:txBody>
          <a:bodyPr/>
          <a:lstStyle/>
          <a:p>
            <a:pPr marL="0" indent="0" algn="just">
              <a:buFont typeface="Wingdings" panose="05000000000000000000" pitchFamily="2" charset="2"/>
              <a:buNone/>
            </a:pPr>
            <a:r>
              <a:rPr lang="vi-VN" altLang="en-US" sz="1600" dirty="0" smtClean="0">
                <a:solidFill>
                  <a:srgbClr val="FF0066"/>
                </a:solidFill>
              </a:rPr>
              <a:t>Điều 155. Tội làm nhục người khác</a:t>
            </a:r>
            <a:endParaRPr lang="vi-VN" altLang="en-US" sz="1600" b="0" dirty="0" smtClean="0">
              <a:solidFill>
                <a:srgbClr val="FF0066"/>
              </a:solidFill>
            </a:endParaRPr>
          </a:p>
          <a:p>
            <a:pPr marL="0" indent="0" algn="just">
              <a:buFont typeface="Wingdings" panose="05000000000000000000" pitchFamily="2" charset="2"/>
              <a:buNone/>
            </a:pPr>
            <a:r>
              <a:rPr lang="vi-VN" altLang="en-US" sz="1600" b="0" dirty="0" smtClean="0"/>
              <a:t>1. Người nào xúc phạm nghiêm trọng nhân phẩm, danh dự của người khác, thì bị phạt cảnh cáo, phạt tiền từ 10.000.000 đồng đến 30.000.000 đồng hoặc phạt cải tạo không giam giữ đến 03 năm.</a:t>
            </a:r>
          </a:p>
          <a:p>
            <a:pPr marL="0" indent="0" algn="just">
              <a:buFont typeface="Wingdings" panose="05000000000000000000" pitchFamily="2" charset="2"/>
              <a:buNone/>
            </a:pPr>
            <a:r>
              <a:rPr lang="vi-VN" altLang="en-US" sz="1600" b="0" dirty="0" smtClean="0"/>
              <a:t>2. Phạm tội thuộc một trong các trường hợp sau đây, thì bị phạt tù từ 03 tháng đến 02 năm:</a:t>
            </a:r>
          </a:p>
          <a:p>
            <a:pPr marL="0" indent="0" algn="just">
              <a:buFont typeface="Wingdings" panose="05000000000000000000" pitchFamily="2" charset="2"/>
              <a:buNone/>
            </a:pPr>
            <a:r>
              <a:rPr lang="vi-VN" altLang="en-US" sz="1600" b="0" dirty="0" smtClean="0"/>
              <a:t>a) Phạm tội 02 lần trở lên;</a:t>
            </a:r>
          </a:p>
          <a:p>
            <a:pPr marL="0" indent="0" algn="just">
              <a:buFont typeface="Wingdings" panose="05000000000000000000" pitchFamily="2" charset="2"/>
              <a:buNone/>
            </a:pPr>
            <a:r>
              <a:rPr lang="vi-VN" altLang="en-US" sz="1600" b="0" dirty="0" smtClean="0"/>
              <a:t>b) Đối với 02 người trở lên;</a:t>
            </a:r>
          </a:p>
          <a:p>
            <a:pPr marL="0" indent="0" algn="just">
              <a:buFont typeface="Wingdings" panose="05000000000000000000" pitchFamily="2" charset="2"/>
              <a:buNone/>
            </a:pPr>
            <a:r>
              <a:rPr lang="vi-VN" altLang="en-US" sz="1600" b="0" dirty="0" smtClean="0"/>
              <a:t>c) Lợi dụng chức vụ, quyền hạn;</a:t>
            </a:r>
          </a:p>
          <a:p>
            <a:pPr marL="0" indent="0" algn="just">
              <a:buFont typeface="Wingdings" panose="05000000000000000000" pitchFamily="2" charset="2"/>
              <a:buNone/>
            </a:pPr>
            <a:r>
              <a:rPr lang="vi-VN" altLang="en-US" sz="1600" b="0" dirty="0" smtClean="0"/>
              <a:t>d) Đối với người đang thi hành công vụ;</a:t>
            </a:r>
          </a:p>
          <a:p>
            <a:pPr marL="0" indent="0" algn="just">
              <a:buFont typeface="Wingdings" panose="05000000000000000000" pitchFamily="2" charset="2"/>
              <a:buNone/>
            </a:pPr>
            <a:r>
              <a:rPr lang="vi-VN" altLang="en-US" sz="1600" b="0" dirty="0" smtClean="0"/>
              <a:t>đ) Đối với người dạy dỗ, nuôi dưỡng, chăm sóc, chữa bệnh cho mình;</a:t>
            </a:r>
          </a:p>
          <a:p>
            <a:pPr marL="0" indent="0" algn="just">
              <a:buFont typeface="Wingdings" panose="05000000000000000000" pitchFamily="2" charset="2"/>
              <a:buNone/>
            </a:pPr>
            <a:r>
              <a:rPr lang="vi-VN" altLang="en-US" sz="1600" dirty="0" smtClean="0"/>
              <a:t>e) Sử dụng mạng máy tính hoặc mạng viễn thông, phương tiện điện tử để phạm tội;</a:t>
            </a:r>
          </a:p>
          <a:p>
            <a:pPr marL="0" indent="0" algn="just">
              <a:buFont typeface="Wingdings" panose="05000000000000000000" pitchFamily="2" charset="2"/>
              <a:buNone/>
            </a:pPr>
            <a:endParaRPr lang="en-US" altLang="en-US" sz="1600" dirty="0" smtClean="0"/>
          </a:p>
        </p:txBody>
      </p:sp>
      <p:sp>
        <p:nvSpPr>
          <p:cNvPr id="57348"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452E611-13E1-4EBE-A38A-168F4DDF8F79}" type="slidenum">
              <a:rPr lang="en-US" altLang="en-US">
                <a:solidFill>
                  <a:schemeClr val="tx2"/>
                </a:solidFill>
                <a:latin typeface="Verdana" panose="020B0604030504040204" pitchFamily="34" charset="0"/>
              </a:rPr>
              <a:pPr eaLnBrk="1" hangingPunct="1"/>
              <a:t>54</a:t>
            </a:fld>
            <a:endParaRPr lang="en-US" altLang="en-US">
              <a:solidFill>
                <a:schemeClr val="tx2"/>
              </a:solidFill>
              <a:latin typeface="Verdana" panose="020B0604030504040204" pitchFamily="34" charset="0"/>
            </a:endParaRPr>
          </a:p>
        </p:txBody>
      </p:sp>
      <p:pic>
        <p:nvPicPr>
          <p:cNvPr id="57349" name="Picture 2" descr="C:\Users\Administrator\Desktop\Luat an ninh mang\clip may mua trong quan tra 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3657600"/>
            <a:ext cx="56991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Box 1">
            <a:extLst>
              <a:ext uri="{FF2B5EF4-FFF2-40B4-BE49-F238E27FC236}"/>
            </a:extLst>
          </p:cNvPr>
          <p:cNvSpPr txBox="1">
            <a:spLocks noChangeArrowheads="1"/>
          </p:cNvSpPr>
          <p:nvPr/>
        </p:nvSpPr>
        <p:spPr bwMode="auto">
          <a:xfrm>
            <a:off x="-14288" y="5808663"/>
            <a:ext cx="5729288" cy="922337"/>
          </a:xfrm>
          <a:prstGeom prst="rect">
            <a:avLst/>
          </a:prstGeom>
          <a:solidFill>
            <a:schemeClr val="tx2">
              <a:lumMod val="40000"/>
              <a:lumOff val="60000"/>
            </a:schemeClr>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vi-VN" b="1" dirty="0">
                <a:solidFill>
                  <a:srgbClr val="FF0000"/>
                </a:solidFill>
                <a:cs typeface="+mn-cs"/>
              </a:rPr>
              <a:t>Hình ảnh đôi trai gái thản nhiên "làm chuyện người lớn" ngay trong không gian một quán trà sữa ở Thái Nguyên </a:t>
            </a:r>
            <a:r>
              <a:rPr lang="en-US" b="1" dirty="0" err="1">
                <a:solidFill>
                  <a:srgbClr val="FF0000"/>
                </a:solidFill>
                <a:cs typeface="+mn-cs"/>
              </a:rPr>
              <a:t>ngày</a:t>
            </a:r>
            <a:r>
              <a:rPr lang="en-US" b="1" dirty="0">
                <a:solidFill>
                  <a:srgbClr val="FF0000"/>
                </a:solidFill>
                <a:cs typeface="+mn-cs"/>
              </a:rPr>
              <a:t> 02/8/2018</a:t>
            </a:r>
            <a:endParaRPr lang="en-US" dirty="0">
              <a:solidFill>
                <a:srgbClr val="FF0000"/>
              </a:solidFill>
              <a:cs typeface="+mn-cs"/>
            </a:endParaRPr>
          </a:p>
        </p:txBody>
      </p:sp>
      <p:pic>
        <p:nvPicPr>
          <p:cNvPr id="57351" name="Picture 3" descr="C:\Users\Administrator\Desktop\Luat an ninh mang\cong khai an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838200"/>
            <a:ext cx="56991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noChangeArrowheads="1"/>
          </p:cNvSpPr>
          <p:nvPr>
            <p:ph type="title"/>
          </p:nvPr>
        </p:nvSpPr>
        <p:spPr/>
        <p:txBody>
          <a:bodyPr/>
          <a:lstStyle/>
          <a:p>
            <a:r>
              <a:rPr lang="en-US" altLang="en-US" dirty="0" err="1" smtClean="0"/>
              <a:t>Quy</a:t>
            </a:r>
            <a:r>
              <a:rPr lang="en-US" altLang="en-US" dirty="0" smtClean="0"/>
              <a:t> </a:t>
            </a:r>
            <a:r>
              <a:rPr lang="en-US" altLang="en-US" dirty="0" err="1" smtClean="0"/>
              <a:t>định</a:t>
            </a:r>
            <a:r>
              <a:rPr lang="en-US" altLang="en-US" dirty="0" smtClean="0"/>
              <a:t> </a:t>
            </a:r>
            <a:r>
              <a:rPr lang="en-US" altLang="en-US" dirty="0" err="1" smtClean="0"/>
              <a:t>xử</a:t>
            </a:r>
            <a:r>
              <a:rPr lang="en-US" altLang="en-US" dirty="0" smtClean="0"/>
              <a:t> </a:t>
            </a:r>
            <a:r>
              <a:rPr lang="en-US" altLang="en-US" dirty="0" err="1" smtClean="0"/>
              <a:t>lý</a:t>
            </a:r>
            <a:r>
              <a:rPr lang="en-US" altLang="en-US" dirty="0" smtClean="0"/>
              <a:t> </a:t>
            </a:r>
            <a:r>
              <a:rPr lang="en-US" altLang="en-US" dirty="0" err="1" smtClean="0"/>
              <a:t>các</a:t>
            </a:r>
            <a:r>
              <a:rPr lang="en-US" altLang="en-US" dirty="0" smtClean="0"/>
              <a:t> </a:t>
            </a:r>
            <a:r>
              <a:rPr lang="en-US" altLang="en-US" dirty="0" err="1" smtClean="0"/>
              <a:t>hành</a:t>
            </a:r>
            <a:r>
              <a:rPr lang="en-US" altLang="en-US" dirty="0" smtClean="0"/>
              <a:t> vi </a:t>
            </a:r>
            <a:r>
              <a:rPr lang="en-US" altLang="en-US" dirty="0" err="1" smtClean="0"/>
              <a:t>trên</a:t>
            </a:r>
            <a:r>
              <a:rPr lang="en-US" altLang="en-US" dirty="0" smtClean="0"/>
              <a:t/>
            </a:r>
            <a:br>
              <a:rPr lang="en-US" altLang="en-US" dirty="0" smtClean="0"/>
            </a:br>
            <a:endParaRPr lang="vi-VN" altLang="en-US" dirty="0" smtClean="0"/>
          </a:p>
        </p:txBody>
      </p:sp>
      <p:sp>
        <p:nvSpPr>
          <p:cNvPr id="58371" name="Content Placeholder 2"/>
          <p:cNvSpPr>
            <a:spLocks noGrp="1" noChangeArrowheads="1"/>
          </p:cNvSpPr>
          <p:nvPr>
            <p:ph idx="1"/>
          </p:nvPr>
        </p:nvSpPr>
        <p:spPr/>
        <p:txBody>
          <a:bodyPr/>
          <a:lstStyle/>
          <a:p>
            <a:pPr marL="0" indent="0" algn="just">
              <a:buFont typeface="Wingdings" panose="05000000000000000000" pitchFamily="2" charset="2"/>
              <a:buNone/>
            </a:pPr>
            <a:r>
              <a:rPr lang="vi-VN" altLang="en-US" sz="2000" dirty="0" smtClean="0"/>
              <a:t>Điều 117. Tội làm, tàng trữ, phát tán hoặc tuyên truyền thông tin, tài liệu, vật phẩm nhằm chống Nhà nước Cộng hòa xã hội chủ nghĩa Việt Nam</a:t>
            </a:r>
            <a:endParaRPr lang="vi-VN" altLang="en-US" sz="2000" b="0" dirty="0" smtClean="0"/>
          </a:p>
          <a:p>
            <a:pPr marL="0" indent="0" algn="just">
              <a:buFont typeface="Wingdings" panose="05000000000000000000" pitchFamily="2" charset="2"/>
              <a:buNone/>
            </a:pPr>
            <a:r>
              <a:rPr lang="vi-VN" altLang="en-US" sz="2000" b="0" dirty="0" smtClean="0"/>
              <a:t>1. Người nào có một trong những hành vi sau đây nhằm chống Nhà nước Cộng hòa xã hội chủ nghĩa Việt Nam, thì bị phạt tù từ 05 năm đến 12 năm:</a:t>
            </a:r>
          </a:p>
          <a:p>
            <a:pPr marL="0" indent="0" algn="just">
              <a:buFont typeface="Wingdings" panose="05000000000000000000" pitchFamily="2" charset="2"/>
              <a:buNone/>
            </a:pPr>
            <a:r>
              <a:rPr lang="vi-VN" altLang="en-US" sz="2000" b="0" dirty="0" smtClean="0"/>
              <a:t>a) Làm, tàng trữ, phát tán hoặc tuyên truyền thông tin, tài liệu, vật phẩm có nội dung xuyên tạc, phỉ báng chính quyền nhân dân;</a:t>
            </a:r>
          </a:p>
          <a:p>
            <a:pPr marL="0" indent="0" algn="just">
              <a:buFont typeface="Wingdings" panose="05000000000000000000" pitchFamily="2" charset="2"/>
              <a:buNone/>
            </a:pPr>
            <a:r>
              <a:rPr lang="vi-VN" altLang="en-US" sz="2000" b="0" dirty="0" smtClean="0"/>
              <a:t>b) Làm, tàng trữ, phát tán hoặc tuyên truyền thông tin, tài liệu, vật phẩm có nội dung bịa đặt, gây hoang mang trong nhân dân;</a:t>
            </a:r>
          </a:p>
          <a:p>
            <a:pPr marL="0" indent="0" algn="just">
              <a:buFont typeface="Wingdings" panose="05000000000000000000" pitchFamily="2" charset="2"/>
              <a:buNone/>
            </a:pPr>
            <a:r>
              <a:rPr lang="vi-VN" altLang="en-US" sz="2000" b="0" dirty="0" smtClean="0"/>
              <a:t>c) Làm, tàng trữ, phát tán hoặc tuyên truyền thông tin, tài liệu, vật phẩm gây chiến tranh tâm lý.</a:t>
            </a:r>
          </a:p>
          <a:p>
            <a:pPr marL="0" indent="0" algn="just">
              <a:buFont typeface="Wingdings" panose="05000000000000000000" pitchFamily="2" charset="2"/>
              <a:buNone/>
            </a:pPr>
            <a:r>
              <a:rPr lang="vi-VN" altLang="en-US" sz="2000" b="0" dirty="0" smtClean="0"/>
              <a:t>2. Phạm tội trong trường hợp đặc biệt nghiêm trọng, thì bị phạt tù từ 10 năm đến 20 năm.</a:t>
            </a:r>
          </a:p>
          <a:p>
            <a:pPr marL="0" indent="0" algn="just">
              <a:buFont typeface="Wingdings" panose="05000000000000000000" pitchFamily="2" charset="2"/>
              <a:buNone/>
            </a:pPr>
            <a:r>
              <a:rPr lang="vi-VN" altLang="en-US" sz="2000" b="0" dirty="0" smtClean="0"/>
              <a:t>3. Người chuẩn bị phạm tội này, thì bị phạt tù từ 01 năm đến 05 năm.</a:t>
            </a:r>
          </a:p>
          <a:p>
            <a:pPr marL="0" indent="0" algn="just">
              <a:buFont typeface="Wingdings" panose="05000000000000000000" pitchFamily="2" charset="2"/>
              <a:buNone/>
            </a:pPr>
            <a:endParaRPr lang="en-US" altLang="en-US" sz="2000" dirty="0" smtClean="0"/>
          </a:p>
        </p:txBody>
      </p:sp>
      <p:sp>
        <p:nvSpPr>
          <p:cNvPr id="58372"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0A5A553-525E-49AA-996E-39F66D848379}" type="slidenum">
              <a:rPr lang="en-US" altLang="en-US">
                <a:solidFill>
                  <a:schemeClr val="tx2"/>
                </a:solidFill>
                <a:latin typeface="Verdana" panose="020B0604030504040204" pitchFamily="34" charset="0"/>
              </a:rPr>
              <a:pPr eaLnBrk="1" hangingPunct="1"/>
              <a:t>55</a:t>
            </a:fld>
            <a:endParaRPr lang="en-US" altLang="en-US">
              <a:solidFill>
                <a:schemeClr val="tx2"/>
              </a:solidFill>
              <a:latin typeface="Verdana" panose="020B060403050404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1C66370-5042-4D36-A164-6A7781EA5032}" type="slidenum">
              <a:rPr lang="en-US" altLang="en-US">
                <a:solidFill>
                  <a:schemeClr val="tx2"/>
                </a:solidFill>
                <a:latin typeface="Verdana" panose="020B0604030504040204" pitchFamily="34" charset="0"/>
              </a:rPr>
              <a:pPr eaLnBrk="1" hangingPunct="1"/>
              <a:t>56</a:t>
            </a:fld>
            <a:endParaRPr lang="en-US" altLang="en-US">
              <a:solidFill>
                <a:schemeClr val="tx2"/>
              </a:solidFill>
              <a:latin typeface="Verdana" panose="020B0604030504040204" pitchFamily="34" charset="0"/>
            </a:endParaRPr>
          </a:p>
        </p:txBody>
      </p:sp>
      <p:sp>
        <p:nvSpPr>
          <p:cNvPr id="59395"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CÁC HÀNH VI BỊ NGHIÊM CẤM VỀ AN NINH MẠNG</a:t>
            </a:r>
          </a:p>
        </p:txBody>
      </p:sp>
      <p:sp>
        <p:nvSpPr>
          <p:cNvPr id="59396" name="TextBox 2"/>
          <p:cNvSpPr txBox="1">
            <a:spLocks noChangeArrowheads="1"/>
          </p:cNvSpPr>
          <p:nvPr/>
        </p:nvSpPr>
        <p:spPr bwMode="auto">
          <a:xfrm>
            <a:off x="1752600" y="2514600"/>
            <a:ext cx="504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(Vụ ông Huỳnh Văn Nén ở Bình Thuận 10 tỷ)</a:t>
            </a:r>
          </a:p>
        </p:txBody>
      </p:sp>
      <p:sp>
        <p:nvSpPr>
          <p:cNvPr id="51206" name="TextBox 2">
            <a:extLst>
              <a:ext uri="{FF2B5EF4-FFF2-40B4-BE49-F238E27FC236}"/>
            </a:extLst>
          </p:cNvPr>
          <p:cNvSpPr txBox="1">
            <a:spLocks noChangeArrowheads="1"/>
          </p:cNvSpPr>
          <p:nvPr/>
        </p:nvSpPr>
        <p:spPr bwMode="auto">
          <a:xfrm>
            <a:off x="-6350" y="946150"/>
            <a:ext cx="9144000" cy="1016000"/>
          </a:xfrm>
          <a:prstGeom prst="rect">
            <a:avLst/>
          </a:prstGeom>
          <a:solidFill>
            <a:schemeClr val="accent2">
              <a:lumMod val="20000"/>
              <a:lumOff val="80000"/>
            </a:schemeClr>
          </a:solidFill>
          <a:ln>
            <a:noFill/>
          </a:ln>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just">
              <a:buFont typeface="Arial" charset="0"/>
              <a:buChar char="•"/>
              <a:defRPr/>
            </a:pPr>
            <a:r>
              <a:rPr lang="vi-VN" sz="2000" b="1" dirty="0">
                <a:cs typeface="+mn-cs"/>
              </a:rPr>
              <a:t>Chiếm đoạt tài sản; </a:t>
            </a:r>
            <a:r>
              <a:rPr lang="vi-VN" sz="2000" b="1" dirty="0">
                <a:solidFill>
                  <a:srgbClr val="FF0000"/>
                </a:solidFill>
                <a:cs typeface="+mn-cs"/>
              </a:rPr>
              <a:t>tổ chức đánh bạc, đánh bạc qua mạng Internet</a:t>
            </a:r>
            <a:r>
              <a:rPr lang="vi-VN" sz="2000" b="1" dirty="0">
                <a:cs typeface="+mn-cs"/>
              </a:rPr>
              <a:t>; trộm cắp cước viễn thông quốc tế trên nền Internet; </a:t>
            </a:r>
            <a:r>
              <a:rPr lang="vi-VN" sz="2000" b="1" dirty="0">
                <a:solidFill>
                  <a:srgbClr val="FF0000"/>
                </a:solidFill>
                <a:cs typeface="+mn-cs"/>
              </a:rPr>
              <a:t>vi phạm bản quyền và sở hữu trí tuệ trên không gian mạng</a:t>
            </a:r>
            <a:endParaRPr lang="en-US" sz="2000" b="1" dirty="0">
              <a:solidFill>
                <a:srgbClr val="FF0000"/>
              </a:solidFill>
              <a:cs typeface="+mn-cs"/>
            </a:endParaRPr>
          </a:p>
        </p:txBody>
      </p:sp>
      <p:pic>
        <p:nvPicPr>
          <p:cNvPr id="59398" name="Picture 9" descr="C:\Users\Administrator\Desktop\Luat an ninh mang\rik19318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2133600"/>
            <a:ext cx="4267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0" descr="C:\Users\Administrator\Desktop\Luat an ninh mang\thumba-nguyen-thanh-hoa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3550" y="2209800"/>
            <a:ext cx="48704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Box 1">
            <a:extLst>
              <a:ext uri="{FF2B5EF4-FFF2-40B4-BE49-F238E27FC236}"/>
            </a:extLst>
          </p:cNvPr>
          <p:cNvSpPr txBox="1">
            <a:spLocks noChangeArrowheads="1"/>
          </p:cNvSpPr>
          <p:nvPr/>
        </p:nvSpPr>
        <p:spPr bwMode="auto">
          <a:xfrm>
            <a:off x="-6350" y="6019800"/>
            <a:ext cx="9144000" cy="1477963"/>
          </a:xfrm>
          <a:prstGeom prst="rect">
            <a:avLst/>
          </a:prstGeom>
          <a:solidFill>
            <a:schemeClr val="tx2">
              <a:lumMod val="40000"/>
              <a:lumOff val="60000"/>
            </a:schemeClr>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vi-VN" b="1" dirty="0">
                <a:solidFill>
                  <a:srgbClr val="FF0000"/>
                </a:solidFill>
                <a:cs typeface="+mn-cs"/>
              </a:rPr>
              <a:t>Điều 321. Tội đánh bạc</a:t>
            </a:r>
            <a:endParaRPr lang="en-US" b="1" dirty="0">
              <a:solidFill>
                <a:srgbClr val="FF0000"/>
              </a:solidFill>
              <a:cs typeface="+mn-cs"/>
            </a:endParaRPr>
          </a:p>
          <a:p>
            <a:pPr algn="ctr" eaLnBrk="1" hangingPunct="1">
              <a:defRPr/>
            </a:pPr>
            <a:r>
              <a:rPr lang="en-US" b="1" dirty="0" err="1">
                <a:solidFill>
                  <a:srgbClr val="FF0000"/>
                </a:solidFill>
                <a:cs typeface="+mn-cs"/>
              </a:rPr>
              <a:t>Phạt</a:t>
            </a:r>
            <a:r>
              <a:rPr lang="en-US" b="1" dirty="0">
                <a:solidFill>
                  <a:srgbClr val="FF0000"/>
                </a:solidFill>
                <a:cs typeface="+mn-cs"/>
              </a:rPr>
              <a:t> </a:t>
            </a:r>
            <a:r>
              <a:rPr lang="en-US" b="1" dirty="0" err="1">
                <a:solidFill>
                  <a:srgbClr val="FF0000"/>
                </a:solidFill>
                <a:cs typeface="+mn-cs"/>
              </a:rPr>
              <a:t>tù</a:t>
            </a:r>
            <a:r>
              <a:rPr lang="en-US" b="1" dirty="0">
                <a:solidFill>
                  <a:srgbClr val="FF0000"/>
                </a:solidFill>
                <a:cs typeface="+mn-cs"/>
              </a:rPr>
              <a:t> </a:t>
            </a:r>
            <a:r>
              <a:rPr lang="en-US" b="1" dirty="0" err="1">
                <a:solidFill>
                  <a:srgbClr val="FF0000"/>
                </a:solidFill>
                <a:cs typeface="+mn-cs"/>
              </a:rPr>
              <a:t>từ</a:t>
            </a:r>
            <a:r>
              <a:rPr lang="en-US" b="1" dirty="0">
                <a:solidFill>
                  <a:srgbClr val="FF0000"/>
                </a:solidFill>
                <a:cs typeface="+mn-cs"/>
              </a:rPr>
              <a:t> 3-7 </a:t>
            </a:r>
            <a:r>
              <a:rPr lang="en-US" b="1" dirty="0" err="1">
                <a:solidFill>
                  <a:srgbClr val="FF0000"/>
                </a:solidFill>
                <a:cs typeface="+mn-cs"/>
              </a:rPr>
              <a:t>năm</a:t>
            </a:r>
            <a:r>
              <a:rPr lang="vi-VN" b="1" dirty="0">
                <a:solidFill>
                  <a:srgbClr val="FF0000"/>
                </a:solidFill>
                <a:cs typeface="+mn-cs"/>
              </a:rPr>
              <a:t> Sử dụng mạng internet, mạng máy tính, mạng viễn thông, phương tiện điện tử để phạm tội;</a:t>
            </a:r>
          </a:p>
          <a:p>
            <a:pPr algn="ctr" eaLnBrk="1" hangingPunct="1">
              <a:defRPr/>
            </a:pPr>
            <a:r>
              <a:rPr lang="vi-VN" b="1" dirty="0">
                <a:solidFill>
                  <a:srgbClr val="FF0000"/>
                </a:solidFill>
                <a:cs typeface="+mn-cs"/>
              </a:rPr>
              <a:t/>
            </a:r>
            <a:br>
              <a:rPr lang="vi-VN" b="1" dirty="0">
                <a:solidFill>
                  <a:srgbClr val="FF0000"/>
                </a:solidFill>
                <a:cs typeface="+mn-cs"/>
              </a:rPr>
            </a:br>
            <a:endParaRPr lang="en-US" b="1" dirty="0">
              <a:solidFill>
                <a:srgbClr val="FF0000"/>
              </a:solidFill>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573F8A-2CFE-4B89-ACCF-B4AD8A28D966}" type="slidenum">
              <a:rPr lang="en-US" altLang="en-US">
                <a:solidFill>
                  <a:schemeClr val="tx2"/>
                </a:solidFill>
                <a:latin typeface="Verdana" panose="020B0604030504040204" pitchFamily="34" charset="0"/>
              </a:rPr>
              <a:pPr eaLnBrk="1" hangingPunct="1"/>
              <a:t>57</a:t>
            </a:fld>
            <a:endParaRPr lang="en-US" altLang="en-US">
              <a:solidFill>
                <a:schemeClr val="tx2"/>
              </a:solidFill>
              <a:latin typeface="Verdana" panose="020B0604030504040204" pitchFamily="34" charset="0"/>
            </a:endParaRPr>
          </a:p>
        </p:txBody>
      </p:sp>
      <p:sp>
        <p:nvSpPr>
          <p:cNvPr id="60419"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CÁC HÀNH VI BỊ NGHIÊM CẤM VỀ AN NINH MẠNG</a:t>
            </a:r>
          </a:p>
        </p:txBody>
      </p:sp>
      <p:sp>
        <p:nvSpPr>
          <p:cNvPr id="60420" name="TextBox 2"/>
          <p:cNvSpPr txBox="1">
            <a:spLocks noChangeArrowheads="1"/>
          </p:cNvSpPr>
          <p:nvPr/>
        </p:nvSpPr>
        <p:spPr bwMode="auto">
          <a:xfrm>
            <a:off x="1752600" y="2514600"/>
            <a:ext cx="504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(Vụ ông Huỳnh Văn Nén ở Bình Thuận 10 tỷ)</a:t>
            </a:r>
          </a:p>
        </p:txBody>
      </p:sp>
      <p:sp>
        <p:nvSpPr>
          <p:cNvPr id="60421" name="TextBox 2"/>
          <p:cNvSpPr txBox="1">
            <a:spLocks noChangeArrowheads="1"/>
          </p:cNvSpPr>
          <p:nvPr/>
        </p:nvSpPr>
        <p:spPr bwMode="auto">
          <a:xfrm>
            <a:off x="-6350" y="94615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sz="2000" b="1"/>
              <a:t>Giả mạo trang thông tin điện tử của cơ quan</a:t>
            </a:r>
            <a:r>
              <a:rPr lang="vi-VN" altLang="en-US" sz="2000"/>
              <a:t>, tổ chức, cá nhân; làm giả, lưu hành, trộm cắp, mua bán, thu thập, trao đổi trái phép thông tin thẻ tín dụng, tài khoản ngân hàng của người khác; phát hành, cung cấp, </a:t>
            </a:r>
            <a:r>
              <a:rPr lang="vi-VN" altLang="en-US" sz="2000" b="1"/>
              <a:t>sử dụng trái phép các phương tiện thanh toán</a:t>
            </a:r>
            <a:endParaRPr lang="en-US" altLang="en-US" sz="2000" b="1"/>
          </a:p>
        </p:txBody>
      </p:sp>
      <p:pic>
        <p:nvPicPr>
          <p:cNvPr id="60422" name="Picture 2" descr="C:\Users\Administrator\Desktop\Luat an ninh mang\wb gia ma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2270125"/>
            <a:ext cx="4910137"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9" descr="D:\Quoc Su 2018\tuyen truyen\Luat an ninh mang\tinh-tao-truoc-thong-tin-gia-mao-tren-mang-xa-hoi-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750" y="2514600"/>
            <a:ext cx="47180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Box 1"/>
          <p:cNvSpPr txBox="1">
            <a:spLocks noChangeArrowheads="1"/>
          </p:cNvSpPr>
          <p:nvPr/>
        </p:nvSpPr>
        <p:spPr bwMode="auto">
          <a:xfrm>
            <a:off x="4349750" y="5791200"/>
            <a:ext cx="478790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Giả mạo Facebook của Ban Tuyên giáo TW</a:t>
            </a:r>
          </a:p>
        </p:txBody>
      </p:sp>
      <p:sp>
        <p:nvSpPr>
          <p:cNvPr id="60425" name="TextBox 10"/>
          <p:cNvSpPr txBox="1">
            <a:spLocks noChangeArrowheads="1"/>
          </p:cNvSpPr>
          <p:nvPr/>
        </p:nvSpPr>
        <p:spPr bwMode="auto">
          <a:xfrm>
            <a:off x="-25400" y="4495800"/>
            <a:ext cx="437515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Giả mạo websie của Thủ tướng CP</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3C02A0-EAF7-43A6-BF27-CB66225135AE}" type="slidenum">
              <a:rPr lang="en-US" altLang="en-US">
                <a:solidFill>
                  <a:schemeClr val="tx2"/>
                </a:solidFill>
                <a:latin typeface="Verdana" panose="020B0604030504040204" pitchFamily="34" charset="0"/>
              </a:rPr>
              <a:pPr eaLnBrk="1" hangingPunct="1"/>
              <a:t>58</a:t>
            </a:fld>
            <a:endParaRPr lang="en-US" altLang="en-US">
              <a:solidFill>
                <a:schemeClr val="tx2"/>
              </a:solidFill>
              <a:latin typeface="Verdana" panose="020B0604030504040204" pitchFamily="34" charset="0"/>
            </a:endParaRPr>
          </a:p>
        </p:txBody>
      </p:sp>
      <p:sp>
        <p:nvSpPr>
          <p:cNvPr id="61443"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CÁC HÀNH VI BỊ NGHIÊM CẤM VỀ AN NINH MẠNG</a:t>
            </a:r>
          </a:p>
        </p:txBody>
      </p:sp>
      <p:sp>
        <p:nvSpPr>
          <p:cNvPr id="61444" name="TextBox 2"/>
          <p:cNvSpPr txBox="1">
            <a:spLocks noChangeArrowheads="1"/>
          </p:cNvSpPr>
          <p:nvPr/>
        </p:nvSpPr>
        <p:spPr bwMode="auto">
          <a:xfrm>
            <a:off x="1752600" y="2514600"/>
            <a:ext cx="504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(Vụ ông Huỳnh Văn Nén ở Bình Thuận 10 tỷ)</a:t>
            </a:r>
          </a:p>
        </p:txBody>
      </p:sp>
      <p:sp>
        <p:nvSpPr>
          <p:cNvPr id="61445" name="TextBox 2"/>
          <p:cNvSpPr txBox="1">
            <a:spLocks noChangeArrowheads="1"/>
          </p:cNvSpPr>
          <p:nvPr/>
        </p:nvSpPr>
        <p:spPr bwMode="auto">
          <a:xfrm>
            <a:off x="-6350" y="94615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altLang="en-US" sz="2000" b="1"/>
              <a:t>Tuyên truyền, quảng cáo, mua bán hàng hóa, dịch vụ thuộc danh mục cấm theo quy định của pháp luật;</a:t>
            </a:r>
          </a:p>
          <a:p>
            <a:pPr algn="just"/>
            <a:r>
              <a:rPr lang="vi-VN" altLang="en-US" sz="2000" b="1"/>
              <a:t/>
            </a:r>
            <a:br>
              <a:rPr lang="vi-VN" altLang="en-US" sz="2000" b="1"/>
            </a:br>
            <a:endParaRPr lang="en-US" altLang="en-US" sz="2000" b="1"/>
          </a:p>
        </p:txBody>
      </p:sp>
      <p:pic>
        <p:nvPicPr>
          <p:cNvPr id="61446" name="Picture 2" descr="C:\Users\Administrator\Desktop\Luat an ninh mang\mua tien g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822450"/>
            <a:ext cx="91440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3" descr="C:\Users\Administrator\Desktop\Luat an ninh mang\P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4651375"/>
            <a:ext cx="93345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9" descr="D:\Quoc Su 2018\tuyen truyen\Luat an ninh mang\mua su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3733800"/>
            <a:ext cx="48339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10" descr="D:\Quoc Su 2018\tuyen truyen\Luat an ninh mang\su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00" y="3756025"/>
            <a:ext cx="44704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0C1B40-3863-4F4D-B3A1-D6A10E7EBFD7}" type="slidenum">
              <a:rPr lang="en-US" altLang="en-US">
                <a:solidFill>
                  <a:schemeClr val="tx2"/>
                </a:solidFill>
                <a:latin typeface="Verdana" panose="020B0604030504040204" pitchFamily="34" charset="0"/>
              </a:rPr>
              <a:pPr eaLnBrk="1" hangingPunct="1"/>
              <a:t>59</a:t>
            </a:fld>
            <a:endParaRPr lang="en-US" altLang="en-US">
              <a:solidFill>
                <a:schemeClr val="tx2"/>
              </a:solidFill>
              <a:latin typeface="Verdana" panose="020B0604030504040204" pitchFamily="34" charset="0"/>
            </a:endParaRPr>
          </a:p>
        </p:txBody>
      </p:sp>
      <p:sp>
        <p:nvSpPr>
          <p:cNvPr id="62467"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CÁC HÀNH VI BỊ NGHIÊM CẤM VỀ AN NINH MẠNG</a:t>
            </a:r>
          </a:p>
        </p:txBody>
      </p:sp>
      <p:sp>
        <p:nvSpPr>
          <p:cNvPr id="62468" name="TextBox 2"/>
          <p:cNvSpPr txBox="1">
            <a:spLocks noChangeArrowheads="1"/>
          </p:cNvSpPr>
          <p:nvPr/>
        </p:nvSpPr>
        <p:spPr bwMode="auto">
          <a:xfrm>
            <a:off x="1752600" y="2514600"/>
            <a:ext cx="504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(Vụ ông Huỳnh Văn Nén ở Bình Thuận 10 tỷ)</a:t>
            </a:r>
          </a:p>
        </p:txBody>
      </p:sp>
      <p:sp>
        <p:nvSpPr>
          <p:cNvPr id="62469" name="TextBox 2"/>
          <p:cNvSpPr txBox="1">
            <a:spLocks noChangeArrowheads="1"/>
          </p:cNvSpPr>
          <p:nvPr/>
        </p:nvSpPr>
        <p:spPr bwMode="auto">
          <a:xfrm>
            <a:off x="-6350" y="94615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altLang="en-US" sz="2400"/>
              <a:t>Hướng dẫn người khác thực hiện hành vi vi phạm pháp luật;</a:t>
            </a:r>
          </a:p>
          <a:p>
            <a:pPr algn="ctr"/>
            <a:r>
              <a:rPr lang="vi-VN" altLang="en-US" sz="2400"/>
              <a:t/>
            </a:r>
            <a:br>
              <a:rPr lang="vi-VN" altLang="en-US" sz="2400"/>
            </a:br>
            <a:endParaRPr lang="en-US" altLang="en-US" sz="2400" b="1"/>
          </a:p>
        </p:txBody>
      </p:sp>
      <p:pic>
        <p:nvPicPr>
          <p:cNvPr id="62470" name="Picture 3" descr="C:\Users\Administrator\Desktop\Luat an ninh mang\3914_nghiavuquan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225"/>
            <a:ext cx="4533900"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Box 1"/>
          <p:cNvSpPr txBox="1">
            <a:spLocks noChangeArrowheads="1"/>
          </p:cNvSpPr>
          <p:nvPr/>
        </p:nvSpPr>
        <p:spPr bwMode="auto">
          <a:xfrm>
            <a:off x="76200" y="5795962"/>
            <a:ext cx="9121775" cy="369887"/>
          </a:xfrm>
          <a:prstGeom prst="rect">
            <a:avLst/>
          </a:prstGeom>
          <a:solidFill>
            <a:srgbClr val="00B0F0"/>
          </a:solidFill>
          <a:ln w="9525">
            <a:solidFill>
              <a:srgbClr val="000000"/>
            </a:solidFill>
            <a:miter lim="800000"/>
            <a:headEnd/>
            <a:tailEnd/>
          </a:ln>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err="1">
                <a:ln w="0"/>
                <a:effectLst>
                  <a:outerShdw blurRad="38100" dist="19050" dir="2700000" algn="tl" rotWithShape="0">
                    <a:schemeClr val="dk1">
                      <a:alpha val="40000"/>
                    </a:schemeClr>
                  </a:outerShdw>
                </a:effectLst>
              </a:rPr>
              <a:t>Nhiều</a:t>
            </a:r>
            <a:r>
              <a:rPr lang="en-US" altLang="en-US" dirty="0">
                <a:ln w="0"/>
                <a:effectLst>
                  <a:outerShdw blurRad="38100" dist="19050" dir="2700000" algn="tl" rotWithShape="0">
                    <a:schemeClr val="dk1">
                      <a:alpha val="40000"/>
                    </a:schemeClr>
                  </a:outerShdw>
                </a:effectLst>
              </a:rPr>
              <a:t> </a:t>
            </a:r>
            <a:r>
              <a:rPr lang="en-US" altLang="en-US" dirty="0" err="1">
                <a:ln w="0"/>
                <a:effectLst>
                  <a:outerShdw blurRad="38100" dist="19050" dir="2700000" algn="tl" rotWithShape="0">
                    <a:schemeClr val="dk1">
                      <a:alpha val="40000"/>
                    </a:schemeClr>
                  </a:outerShdw>
                </a:effectLst>
              </a:rPr>
              <a:t>trang</a:t>
            </a:r>
            <a:r>
              <a:rPr lang="en-US" altLang="en-US" dirty="0">
                <a:ln w="0"/>
                <a:effectLst>
                  <a:outerShdw blurRad="38100" dist="19050" dir="2700000" algn="tl" rotWithShape="0">
                    <a:schemeClr val="dk1">
                      <a:alpha val="40000"/>
                    </a:schemeClr>
                  </a:outerShdw>
                </a:effectLst>
              </a:rPr>
              <a:t> web, </a:t>
            </a:r>
            <a:r>
              <a:rPr lang="en-US" altLang="en-US" dirty="0" err="1">
                <a:ln w="0"/>
                <a:effectLst>
                  <a:outerShdw blurRad="38100" dist="19050" dir="2700000" algn="tl" rotWithShape="0">
                    <a:schemeClr val="dk1">
                      <a:alpha val="40000"/>
                    </a:schemeClr>
                  </a:outerShdw>
                </a:effectLst>
              </a:rPr>
              <a:t>diễn</a:t>
            </a:r>
            <a:r>
              <a:rPr lang="en-US" altLang="en-US" dirty="0">
                <a:ln w="0"/>
                <a:effectLst>
                  <a:outerShdw blurRad="38100" dist="19050" dir="2700000" algn="tl" rotWithShape="0">
                    <a:schemeClr val="dk1">
                      <a:alpha val="40000"/>
                    </a:schemeClr>
                  </a:outerShdw>
                </a:effectLst>
              </a:rPr>
              <a:t> </a:t>
            </a:r>
            <a:r>
              <a:rPr lang="en-US" altLang="en-US" dirty="0" err="1">
                <a:ln w="0"/>
                <a:effectLst>
                  <a:outerShdw blurRad="38100" dist="19050" dir="2700000" algn="tl" rotWithShape="0">
                    <a:schemeClr val="dk1">
                      <a:alpha val="40000"/>
                    </a:schemeClr>
                  </a:outerShdw>
                </a:effectLst>
              </a:rPr>
              <a:t>đàn</a:t>
            </a:r>
            <a:r>
              <a:rPr lang="en-US" altLang="en-US" dirty="0">
                <a:ln w="0"/>
                <a:effectLst>
                  <a:outerShdw blurRad="38100" dist="19050" dir="2700000" algn="tl" rotWithShape="0">
                    <a:schemeClr val="dk1">
                      <a:alpha val="40000"/>
                    </a:schemeClr>
                  </a:outerShdw>
                </a:effectLst>
              </a:rPr>
              <a:t> </a:t>
            </a:r>
            <a:r>
              <a:rPr lang="en-US" altLang="en-US" dirty="0" err="1">
                <a:ln w="0"/>
                <a:effectLst>
                  <a:outerShdw blurRad="38100" dist="19050" dir="2700000" algn="tl" rotWithShape="0">
                    <a:schemeClr val="dk1">
                      <a:alpha val="40000"/>
                    </a:schemeClr>
                  </a:outerShdw>
                </a:effectLst>
              </a:rPr>
              <a:t>hướng</a:t>
            </a:r>
            <a:r>
              <a:rPr lang="en-US" altLang="en-US" dirty="0">
                <a:ln w="0"/>
                <a:effectLst>
                  <a:outerShdw blurRad="38100" dist="19050" dir="2700000" algn="tl" rotWithShape="0">
                    <a:schemeClr val="dk1">
                      <a:alpha val="40000"/>
                    </a:schemeClr>
                  </a:outerShdw>
                </a:effectLst>
              </a:rPr>
              <a:t> </a:t>
            </a:r>
            <a:r>
              <a:rPr lang="en-US" altLang="en-US" dirty="0" err="1">
                <a:ln w="0"/>
                <a:effectLst>
                  <a:outerShdw blurRad="38100" dist="19050" dir="2700000" algn="tl" rotWithShape="0">
                    <a:schemeClr val="dk1">
                      <a:alpha val="40000"/>
                    </a:schemeClr>
                  </a:outerShdw>
                </a:effectLst>
              </a:rPr>
              <a:t>dẫn</a:t>
            </a:r>
            <a:r>
              <a:rPr lang="en-US" altLang="en-US" dirty="0">
                <a:ln w="0"/>
                <a:effectLst>
                  <a:outerShdw blurRad="38100" dist="19050" dir="2700000" algn="tl" rotWithShape="0">
                    <a:schemeClr val="dk1">
                      <a:alpha val="40000"/>
                    </a:schemeClr>
                  </a:outerShdw>
                </a:effectLst>
              </a:rPr>
              <a:t> </a:t>
            </a:r>
            <a:r>
              <a:rPr lang="en-US" altLang="en-US" dirty="0" err="1">
                <a:ln w="0"/>
                <a:effectLst>
                  <a:outerShdw blurRad="38100" dist="19050" dir="2700000" algn="tl" rotWithShape="0">
                    <a:schemeClr val="dk1">
                      <a:alpha val="40000"/>
                    </a:schemeClr>
                  </a:outerShdw>
                </a:effectLst>
              </a:rPr>
              <a:t>cách</a:t>
            </a:r>
            <a:r>
              <a:rPr lang="en-US" altLang="en-US" dirty="0">
                <a:ln w="0"/>
                <a:effectLst>
                  <a:outerShdw blurRad="38100" dist="19050" dir="2700000" algn="tl" rotWithShape="0">
                    <a:schemeClr val="dk1">
                      <a:alpha val="40000"/>
                    </a:schemeClr>
                  </a:outerShdw>
                </a:effectLst>
              </a:rPr>
              <a:t> </a:t>
            </a:r>
            <a:r>
              <a:rPr lang="en-US" altLang="en-US" dirty="0" err="1">
                <a:ln w="0"/>
                <a:effectLst>
                  <a:outerShdw blurRad="38100" dist="19050" dir="2700000" algn="tl" rotWithShape="0">
                    <a:schemeClr val="dk1">
                      <a:alpha val="40000"/>
                    </a:schemeClr>
                  </a:outerShdw>
                </a:effectLst>
              </a:rPr>
              <a:t>trốn</a:t>
            </a:r>
            <a:r>
              <a:rPr lang="en-US" altLang="en-US" dirty="0">
                <a:ln w="0"/>
                <a:effectLst>
                  <a:outerShdw blurRad="38100" dist="19050" dir="2700000" algn="tl" rotWithShape="0">
                    <a:schemeClr val="dk1">
                      <a:alpha val="40000"/>
                    </a:schemeClr>
                  </a:outerShdw>
                </a:effectLst>
              </a:rPr>
              <a:t> </a:t>
            </a:r>
            <a:r>
              <a:rPr lang="en-US" altLang="en-US" dirty="0" err="1">
                <a:ln w="0"/>
                <a:effectLst>
                  <a:outerShdw blurRad="38100" dist="19050" dir="2700000" algn="tl" rotWithShape="0">
                    <a:schemeClr val="dk1">
                      <a:alpha val="40000"/>
                    </a:schemeClr>
                  </a:outerShdw>
                </a:effectLst>
              </a:rPr>
              <a:t>nghĩa</a:t>
            </a:r>
            <a:r>
              <a:rPr lang="en-US" altLang="en-US" dirty="0">
                <a:ln w="0"/>
                <a:effectLst>
                  <a:outerShdw blurRad="38100" dist="19050" dir="2700000" algn="tl" rotWithShape="0">
                    <a:schemeClr val="dk1">
                      <a:alpha val="40000"/>
                    </a:schemeClr>
                  </a:outerShdw>
                </a:effectLst>
              </a:rPr>
              <a:t> </a:t>
            </a:r>
            <a:r>
              <a:rPr lang="en-US" altLang="en-US" dirty="0" err="1">
                <a:ln w="0"/>
                <a:effectLst>
                  <a:outerShdw blurRad="38100" dist="19050" dir="2700000" algn="tl" rotWithShape="0">
                    <a:schemeClr val="dk1">
                      <a:alpha val="40000"/>
                    </a:schemeClr>
                  </a:outerShdw>
                </a:effectLst>
              </a:rPr>
              <a:t>vụ</a:t>
            </a:r>
            <a:r>
              <a:rPr lang="en-US" altLang="en-US" dirty="0">
                <a:ln w="0"/>
                <a:effectLst>
                  <a:outerShdw blurRad="38100" dist="19050" dir="2700000" algn="tl" rotWithShape="0">
                    <a:schemeClr val="dk1">
                      <a:alpha val="40000"/>
                    </a:schemeClr>
                  </a:outerShdw>
                </a:effectLst>
              </a:rPr>
              <a:t> </a:t>
            </a:r>
            <a:r>
              <a:rPr lang="en-US" altLang="en-US" dirty="0" err="1">
                <a:ln w="0"/>
                <a:effectLst>
                  <a:outerShdw blurRad="38100" dist="19050" dir="2700000" algn="tl" rotWithShape="0">
                    <a:schemeClr val="dk1">
                      <a:alpha val="40000"/>
                    </a:schemeClr>
                  </a:outerShdw>
                </a:effectLst>
              </a:rPr>
              <a:t>quân</a:t>
            </a:r>
            <a:r>
              <a:rPr lang="en-US" altLang="en-US" dirty="0">
                <a:ln w="0"/>
                <a:effectLst>
                  <a:outerShdw blurRad="38100" dist="19050" dir="2700000" algn="tl" rotWithShape="0">
                    <a:schemeClr val="dk1">
                      <a:alpha val="40000"/>
                    </a:schemeClr>
                  </a:outerShdw>
                </a:effectLst>
              </a:rPr>
              <a:t> </a:t>
            </a:r>
            <a:r>
              <a:rPr lang="en-US" altLang="en-US" dirty="0" err="1">
                <a:ln w="0"/>
                <a:effectLst>
                  <a:outerShdw blurRad="38100" dist="19050" dir="2700000" algn="tl" rotWithShape="0">
                    <a:schemeClr val="dk1">
                      <a:alpha val="40000"/>
                    </a:schemeClr>
                  </a:outerShdw>
                </a:effectLst>
              </a:rPr>
              <a:t>sự</a:t>
            </a:r>
            <a:r>
              <a:rPr lang="en-US" altLang="en-US" dirty="0">
                <a:ln w="0"/>
                <a:effectLst>
                  <a:outerShdw blurRad="38100" dist="19050" dir="2700000" algn="tl" rotWithShape="0">
                    <a:schemeClr val="dk1">
                      <a:alpha val="40000"/>
                    </a:schemeClr>
                  </a:outerShdw>
                </a:effectLst>
              </a:rPr>
              <a:t>; </a:t>
            </a:r>
            <a:r>
              <a:rPr lang="en-US" altLang="en-US" dirty="0" err="1">
                <a:ln w="0"/>
                <a:effectLst>
                  <a:outerShdw blurRad="38100" dist="19050" dir="2700000" algn="tl" rotWithShape="0">
                    <a:schemeClr val="dk1">
                      <a:alpha val="40000"/>
                    </a:schemeClr>
                  </a:outerShdw>
                </a:effectLst>
              </a:rPr>
              <a:t>sử</a:t>
            </a:r>
            <a:r>
              <a:rPr lang="en-US" altLang="en-US" dirty="0">
                <a:ln w="0"/>
                <a:effectLst>
                  <a:outerShdw blurRad="38100" dist="19050" dir="2700000" algn="tl" rotWithShape="0">
                    <a:schemeClr val="dk1">
                      <a:alpha val="40000"/>
                    </a:schemeClr>
                  </a:outerShdw>
                </a:effectLst>
              </a:rPr>
              <a:t> </a:t>
            </a:r>
            <a:r>
              <a:rPr lang="en-US" altLang="en-US" dirty="0" err="1">
                <a:ln w="0"/>
                <a:effectLst>
                  <a:outerShdw blurRad="38100" dist="19050" dir="2700000" algn="tl" rotWithShape="0">
                    <a:schemeClr val="dk1">
                      <a:alpha val="40000"/>
                    </a:schemeClr>
                  </a:outerShdw>
                </a:effectLst>
              </a:rPr>
              <a:t>dụng</a:t>
            </a:r>
            <a:r>
              <a:rPr lang="en-US" altLang="en-US" dirty="0">
                <a:ln w="0"/>
                <a:effectLst>
                  <a:outerShdw blurRad="38100" dist="19050" dir="2700000" algn="tl" rotWithShape="0">
                    <a:schemeClr val="dk1">
                      <a:alpha val="40000"/>
                    </a:schemeClr>
                  </a:outerShdw>
                </a:effectLst>
              </a:rPr>
              <a:t> ma </a:t>
            </a:r>
            <a:r>
              <a:rPr lang="en-US" altLang="en-US" dirty="0" err="1">
                <a:ln w="0"/>
                <a:effectLst>
                  <a:outerShdw blurRad="38100" dist="19050" dir="2700000" algn="tl" rotWithShape="0">
                    <a:schemeClr val="dk1">
                      <a:alpha val="40000"/>
                    </a:schemeClr>
                  </a:outerShdw>
                </a:effectLst>
              </a:rPr>
              <a:t>túy</a:t>
            </a:r>
            <a:endParaRPr lang="en-US" altLang="en-US" dirty="0">
              <a:ln w="0"/>
              <a:effectLst>
                <a:outerShdw blurRad="38100" dist="19050" dir="2700000" algn="tl" rotWithShape="0">
                  <a:schemeClr val="dk1">
                    <a:alpha val="40000"/>
                  </a:schemeClr>
                </a:outerShdw>
              </a:effectLst>
            </a:endParaRPr>
          </a:p>
        </p:txBody>
      </p:sp>
      <p:pic>
        <p:nvPicPr>
          <p:cNvPr id="62472" name="Picture 9" descr="C:\Users\Admin\Desktop\video ma tu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1546225"/>
            <a:ext cx="455612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96B8EE5-7721-4B2E-9E94-53E9C8930BDE}" type="slidenum">
              <a:rPr lang="en-US" altLang="en-US">
                <a:solidFill>
                  <a:schemeClr val="tx2"/>
                </a:solidFill>
                <a:latin typeface="Verdana" panose="020B0604030504040204" pitchFamily="34" charset="0"/>
              </a:rPr>
              <a:pPr eaLnBrk="1" hangingPunct="1"/>
              <a:t>6</a:t>
            </a:fld>
            <a:endParaRPr lang="en-US" altLang="en-US">
              <a:solidFill>
                <a:schemeClr val="tx2"/>
              </a:solidFill>
              <a:latin typeface="Verdana" panose="020B0604030504040204" pitchFamily="34" charset="0"/>
            </a:endParaRPr>
          </a:p>
        </p:txBody>
      </p:sp>
      <p:sp>
        <p:nvSpPr>
          <p:cNvPr id="8195" name="Text Box 10"/>
          <p:cNvSpPr txBox="1">
            <a:spLocks noChangeArrowheads="1"/>
          </p:cNvSpPr>
          <p:nvPr/>
        </p:nvSpPr>
        <p:spPr bwMode="auto">
          <a:xfrm>
            <a:off x="838200" y="152400"/>
            <a:ext cx="7848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nl-NL" altLang="en-US" sz="1600" b="1">
                <a:solidFill>
                  <a:schemeClr val="bg1"/>
                </a:solidFill>
              </a:rPr>
              <a:t>PHẦN I. </a:t>
            </a:r>
          </a:p>
          <a:p>
            <a:pPr algn="ctr" eaLnBrk="1" hangingPunct="1"/>
            <a:r>
              <a:rPr lang="en-US" altLang="en-US" sz="1600" b="1">
                <a:solidFill>
                  <a:schemeClr val="bg1"/>
                </a:solidFill>
              </a:rPr>
              <a:t>SỰ CẦN THIẾT BAN HÀNH LUẬT AN NINH MẠNG</a:t>
            </a:r>
          </a:p>
        </p:txBody>
      </p:sp>
      <p:sp>
        <p:nvSpPr>
          <p:cNvPr id="2" name="TextBox 1">
            <a:extLst>
              <a:ext uri="{FF2B5EF4-FFF2-40B4-BE49-F238E27FC236}"/>
            </a:extLst>
          </p:cNvPr>
          <p:cNvSpPr txBox="1"/>
          <p:nvPr/>
        </p:nvSpPr>
        <p:spPr>
          <a:xfrm>
            <a:off x="152400" y="990600"/>
            <a:ext cx="8991600" cy="2862263"/>
          </a:xfrm>
          <a:prstGeom prst="rect">
            <a:avLst/>
          </a:prstGeom>
          <a:noFill/>
        </p:spPr>
        <p:txBody>
          <a:bodyPr>
            <a:spAutoFit/>
          </a:bodyPr>
          <a:lstStyle/>
          <a:p>
            <a:pPr algn="just">
              <a:defRPr/>
            </a:pPr>
            <a:r>
              <a:rPr lang="en-US" dirty="0" err="1">
                <a:latin typeface="Arial" charset="0"/>
                <a:cs typeface="+mn-cs"/>
              </a:rPr>
              <a:t>Sự</a:t>
            </a:r>
            <a:r>
              <a:rPr lang="en-US" dirty="0">
                <a:latin typeface="Arial" charset="0"/>
                <a:cs typeface="+mn-cs"/>
              </a:rPr>
              <a:t> </a:t>
            </a:r>
            <a:r>
              <a:rPr lang="en-US" dirty="0" err="1">
                <a:latin typeface="Arial" charset="0"/>
                <a:cs typeface="+mn-cs"/>
              </a:rPr>
              <a:t>phát</a:t>
            </a:r>
            <a:r>
              <a:rPr lang="en-US" dirty="0">
                <a:latin typeface="Arial" charset="0"/>
                <a:cs typeface="+mn-cs"/>
              </a:rPr>
              <a:t> </a:t>
            </a:r>
            <a:r>
              <a:rPr lang="en-US" dirty="0" err="1">
                <a:latin typeface="Arial" charset="0"/>
                <a:cs typeface="+mn-cs"/>
              </a:rPr>
              <a:t>triển</a:t>
            </a:r>
            <a:r>
              <a:rPr lang="en-US" dirty="0">
                <a:latin typeface="Arial" charset="0"/>
                <a:cs typeface="+mn-cs"/>
              </a:rPr>
              <a:t> </a:t>
            </a:r>
            <a:r>
              <a:rPr lang="en-US" dirty="0" err="1">
                <a:latin typeface="Arial" charset="0"/>
                <a:cs typeface="+mn-cs"/>
              </a:rPr>
              <a:t>như</a:t>
            </a:r>
            <a:r>
              <a:rPr lang="en-US" dirty="0">
                <a:latin typeface="Arial" charset="0"/>
                <a:cs typeface="+mn-cs"/>
              </a:rPr>
              <a:t> </a:t>
            </a:r>
            <a:r>
              <a:rPr lang="en-US" dirty="0" err="1">
                <a:latin typeface="Arial" charset="0"/>
                <a:cs typeface="+mn-cs"/>
              </a:rPr>
              <a:t>vũ</a:t>
            </a:r>
            <a:r>
              <a:rPr lang="en-US" dirty="0">
                <a:latin typeface="Arial" charset="0"/>
                <a:cs typeface="+mn-cs"/>
              </a:rPr>
              <a:t> </a:t>
            </a:r>
            <a:r>
              <a:rPr lang="en-US" dirty="0" err="1">
                <a:latin typeface="Arial" charset="0"/>
                <a:cs typeface="+mn-cs"/>
              </a:rPr>
              <a:t>bão</a:t>
            </a:r>
            <a:r>
              <a:rPr lang="en-US" dirty="0">
                <a:latin typeface="Arial" charset="0"/>
                <a:cs typeface="+mn-cs"/>
              </a:rPr>
              <a:t> </a:t>
            </a:r>
            <a:r>
              <a:rPr lang="en-US" dirty="0" err="1">
                <a:latin typeface="Arial" charset="0"/>
                <a:cs typeface="+mn-cs"/>
              </a:rPr>
              <a:t>của</a:t>
            </a:r>
            <a:r>
              <a:rPr lang="en-US" dirty="0">
                <a:latin typeface="Arial" charset="0"/>
                <a:cs typeface="+mn-cs"/>
              </a:rPr>
              <a:t> </a:t>
            </a:r>
            <a:r>
              <a:rPr lang="en-US" dirty="0" err="1">
                <a:latin typeface="Arial" charset="0"/>
                <a:cs typeface="+mn-cs"/>
              </a:rPr>
              <a:t>khoa</a:t>
            </a:r>
            <a:r>
              <a:rPr lang="en-US" dirty="0">
                <a:latin typeface="Arial" charset="0"/>
                <a:cs typeface="+mn-cs"/>
              </a:rPr>
              <a:t> </a:t>
            </a:r>
            <a:r>
              <a:rPr lang="en-US" dirty="0" err="1">
                <a:latin typeface="Arial" charset="0"/>
                <a:cs typeface="+mn-cs"/>
              </a:rPr>
              <a:t>học</a:t>
            </a:r>
            <a:r>
              <a:rPr lang="en-US" dirty="0">
                <a:latin typeface="Arial" charset="0"/>
                <a:cs typeface="+mn-cs"/>
              </a:rPr>
              <a:t> </a:t>
            </a:r>
            <a:r>
              <a:rPr lang="en-US" dirty="0" err="1">
                <a:latin typeface="Arial" charset="0"/>
                <a:cs typeface="+mn-cs"/>
              </a:rPr>
              <a:t>công</a:t>
            </a:r>
            <a:r>
              <a:rPr lang="en-US" dirty="0">
                <a:latin typeface="Arial" charset="0"/>
                <a:cs typeface="+mn-cs"/>
              </a:rPr>
              <a:t> </a:t>
            </a:r>
            <a:r>
              <a:rPr lang="en-US" dirty="0" err="1">
                <a:latin typeface="Arial" charset="0"/>
                <a:cs typeface="+mn-cs"/>
              </a:rPr>
              <a:t>nghệ</a:t>
            </a:r>
            <a:r>
              <a:rPr lang="en-US" dirty="0">
                <a:latin typeface="Arial" charset="0"/>
                <a:cs typeface="+mn-cs"/>
              </a:rPr>
              <a:t>, </a:t>
            </a:r>
            <a:r>
              <a:rPr lang="en-US" dirty="0" err="1">
                <a:latin typeface="Arial" charset="0"/>
                <a:cs typeface="+mn-cs"/>
              </a:rPr>
              <a:t>không</a:t>
            </a:r>
            <a:r>
              <a:rPr lang="en-US" dirty="0">
                <a:latin typeface="Arial" charset="0"/>
                <a:cs typeface="+mn-cs"/>
              </a:rPr>
              <a:t> </a:t>
            </a:r>
            <a:r>
              <a:rPr lang="en-US" dirty="0" err="1">
                <a:latin typeface="Arial" charset="0"/>
                <a:cs typeface="+mn-cs"/>
              </a:rPr>
              <a:t>gian</a:t>
            </a:r>
            <a:r>
              <a:rPr lang="en-US" dirty="0">
                <a:latin typeface="Arial" charset="0"/>
                <a:cs typeface="+mn-cs"/>
              </a:rPr>
              <a:t> </a:t>
            </a:r>
            <a:r>
              <a:rPr lang="en-US" dirty="0" err="1">
                <a:latin typeface="Arial" charset="0"/>
                <a:cs typeface="+mn-cs"/>
              </a:rPr>
              <a:t>mạng</a:t>
            </a:r>
            <a:r>
              <a:rPr lang="en-US" dirty="0">
                <a:latin typeface="Arial" charset="0"/>
                <a:cs typeface="+mn-cs"/>
              </a:rPr>
              <a:t> </a:t>
            </a:r>
            <a:r>
              <a:rPr lang="en-US" dirty="0" err="1">
                <a:latin typeface="Arial" charset="0"/>
                <a:cs typeface="+mn-cs"/>
              </a:rPr>
              <a:t>trở</a:t>
            </a:r>
            <a:r>
              <a:rPr lang="en-US" dirty="0">
                <a:latin typeface="Arial" charset="0"/>
                <a:cs typeface="+mn-cs"/>
              </a:rPr>
              <a:t> </a:t>
            </a:r>
            <a:r>
              <a:rPr lang="en-US" dirty="0" err="1">
                <a:latin typeface="Arial" charset="0"/>
                <a:cs typeface="+mn-cs"/>
              </a:rPr>
              <a:t>thành</a:t>
            </a:r>
            <a:r>
              <a:rPr lang="en-US" dirty="0">
                <a:latin typeface="Arial" charset="0"/>
                <a:cs typeface="+mn-cs"/>
              </a:rPr>
              <a:t> </a:t>
            </a:r>
            <a:r>
              <a:rPr lang="en-US" dirty="0" err="1">
                <a:latin typeface="Arial" charset="0"/>
                <a:cs typeface="+mn-cs"/>
              </a:rPr>
              <a:t>bộ</a:t>
            </a:r>
            <a:r>
              <a:rPr lang="en-US" dirty="0">
                <a:latin typeface="Arial" charset="0"/>
                <a:cs typeface="+mn-cs"/>
              </a:rPr>
              <a:t> </a:t>
            </a:r>
            <a:r>
              <a:rPr lang="en-US" dirty="0" err="1">
                <a:latin typeface="Arial" charset="0"/>
                <a:cs typeface="+mn-cs"/>
              </a:rPr>
              <a:t>phận</a:t>
            </a:r>
            <a:r>
              <a:rPr lang="en-US" dirty="0">
                <a:latin typeface="Arial" charset="0"/>
                <a:cs typeface="+mn-cs"/>
              </a:rPr>
              <a:t> </a:t>
            </a:r>
            <a:r>
              <a:rPr lang="en-US" dirty="0" err="1">
                <a:latin typeface="Arial" charset="0"/>
                <a:cs typeface="+mn-cs"/>
              </a:rPr>
              <a:t>cấu</a:t>
            </a:r>
            <a:r>
              <a:rPr lang="en-US" dirty="0">
                <a:latin typeface="Arial" charset="0"/>
                <a:cs typeface="+mn-cs"/>
              </a:rPr>
              <a:t> </a:t>
            </a:r>
            <a:r>
              <a:rPr lang="en-US" dirty="0" err="1">
                <a:latin typeface="Arial" charset="0"/>
                <a:cs typeface="+mn-cs"/>
              </a:rPr>
              <a:t>thành</a:t>
            </a:r>
            <a:r>
              <a:rPr lang="en-US" dirty="0">
                <a:latin typeface="Arial" charset="0"/>
                <a:cs typeface="+mn-cs"/>
              </a:rPr>
              <a:t> </a:t>
            </a:r>
            <a:r>
              <a:rPr lang="en-US" dirty="0" err="1">
                <a:latin typeface="Arial" charset="0"/>
                <a:cs typeface="+mn-cs"/>
              </a:rPr>
              <a:t>không</a:t>
            </a:r>
            <a:r>
              <a:rPr lang="en-US" dirty="0">
                <a:latin typeface="Arial" charset="0"/>
                <a:cs typeface="+mn-cs"/>
              </a:rPr>
              <a:t> </a:t>
            </a:r>
            <a:r>
              <a:rPr lang="en-US" dirty="0" err="1">
                <a:latin typeface="Arial" charset="0"/>
                <a:cs typeface="+mn-cs"/>
              </a:rPr>
              <a:t>thể</a:t>
            </a:r>
            <a:r>
              <a:rPr lang="en-US" dirty="0">
                <a:latin typeface="Arial" charset="0"/>
                <a:cs typeface="+mn-cs"/>
              </a:rPr>
              <a:t> </a:t>
            </a:r>
            <a:r>
              <a:rPr lang="en-US" dirty="0" err="1">
                <a:latin typeface="Arial" charset="0"/>
                <a:cs typeface="+mn-cs"/>
              </a:rPr>
              <a:t>thiếu</a:t>
            </a:r>
            <a:r>
              <a:rPr lang="en-US" dirty="0">
                <a:latin typeface="Arial" charset="0"/>
                <a:cs typeface="+mn-cs"/>
              </a:rPr>
              <a:t> </a:t>
            </a:r>
            <a:r>
              <a:rPr lang="en-US" dirty="0" err="1">
                <a:latin typeface="Arial" charset="0"/>
                <a:cs typeface="+mn-cs"/>
              </a:rPr>
              <a:t>và</a:t>
            </a:r>
            <a:r>
              <a:rPr lang="en-US" dirty="0">
                <a:latin typeface="Arial" charset="0"/>
                <a:cs typeface="+mn-cs"/>
              </a:rPr>
              <a:t> </a:t>
            </a:r>
            <a:r>
              <a:rPr lang="en-US" b="1" dirty="0" err="1">
                <a:latin typeface="Arial" charset="0"/>
                <a:cs typeface="+mn-cs"/>
              </a:rPr>
              <a:t>đóng</a:t>
            </a:r>
            <a:r>
              <a:rPr lang="en-US" b="1" dirty="0">
                <a:latin typeface="Arial" charset="0"/>
                <a:cs typeface="+mn-cs"/>
              </a:rPr>
              <a:t> </a:t>
            </a:r>
            <a:r>
              <a:rPr lang="en-US" b="1" dirty="0" err="1">
                <a:latin typeface="Arial" charset="0"/>
                <a:cs typeface="+mn-cs"/>
              </a:rPr>
              <a:t>vai</a:t>
            </a:r>
            <a:r>
              <a:rPr lang="en-US" b="1" dirty="0">
                <a:latin typeface="Arial" charset="0"/>
                <a:cs typeface="+mn-cs"/>
              </a:rPr>
              <a:t> </a:t>
            </a:r>
            <a:r>
              <a:rPr lang="en-US" b="1" dirty="0" err="1">
                <a:latin typeface="Arial" charset="0"/>
                <a:cs typeface="+mn-cs"/>
              </a:rPr>
              <a:t>trò</a:t>
            </a:r>
            <a:r>
              <a:rPr lang="en-US" b="1" dirty="0">
                <a:latin typeface="Arial" charset="0"/>
                <a:cs typeface="+mn-cs"/>
              </a:rPr>
              <a:t> </a:t>
            </a:r>
            <a:r>
              <a:rPr lang="en-US" b="1" dirty="0" err="1">
                <a:latin typeface="Arial" charset="0"/>
                <a:cs typeface="+mn-cs"/>
              </a:rPr>
              <a:t>quan</a:t>
            </a:r>
            <a:r>
              <a:rPr lang="en-US" b="1" dirty="0">
                <a:latin typeface="Arial" charset="0"/>
                <a:cs typeface="+mn-cs"/>
              </a:rPr>
              <a:t> </a:t>
            </a:r>
            <a:r>
              <a:rPr lang="en-US" b="1" dirty="0" err="1">
                <a:latin typeface="Arial" charset="0"/>
                <a:cs typeface="+mn-cs"/>
              </a:rPr>
              <a:t>trọng</a:t>
            </a:r>
            <a:r>
              <a:rPr lang="en-US" b="1" dirty="0">
                <a:latin typeface="Arial" charset="0"/>
                <a:cs typeface="+mn-cs"/>
              </a:rPr>
              <a:t> </a:t>
            </a:r>
            <a:r>
              <a:rPr lang="en-US" b="1" dirty="0" err="1">
                <a:latin typeface="Arial" charset="0"/>
                <a:cs typeface="+mn-cs"/>
              </a:rPr>
              <a:t>trong</a:t>
            </a:r>
            <a:r>
              <a:rPr lang="en-US" b="1" dirty="0">
                <a:latin typeface="Arial" charset="0"/>
                <a:cs typeface="+mn-cs"/>
              </a:rPr>
              <a:t> </a:t>
            </a:r>
            <a:r>
              <a:rPr lang="en-US" b="1" dirty="0" err="1">
                <a:latin typeface="Arial" charset="0"/>
                <a:cs typeface="+mn-cs"/>
              </a:rPr>
              <a:t>xây</a:t>
            </a:r>
            <a:r>
              <a:rPr lang="en-US" b="1" dirty="0">
                <a:latin typeface="Arial" charset="0"/>
                <a:cs typeface="+mn-cs"/>
              </a:rPr>
              <a:t> </a:t>
            </a:r>
            <a:r>
              <a:rPr lang="en-US" b="1" dirty="0" err="1">
                <a:latin typeface="Arial" charset="0"/>
                <a:cs typeface="+mn-cs"/>
              </a:rPr>
              <a:t>dựng</a:t>
            </a:r>
            <a:r>
              <a:rPr lang="en-US" b="1" dirty="0">
                <a:latin typeface="Arial" charset="0"/>
                <a:cs typeface="+mn-cs"/>
              </a:rPr>
              <a:t> </a:t>
            </a:r>
            <a:r>
              <a:rPr lang="en-US" b="1" dirty="0" err="1">
                <a:latin typeface="Arial" charset="0"/>
                <a:cs typeface="+mn-cs"/>
              </a:rPr>
              <a:t>xã</a:t>
            </a:r>
            <a:r>
              <a:rPr lang="en-US" b="1" dirty="0">
                <a:latin typeface="Arial" charset="0"/>
                <a:cs typeface="+mn-cs"/>
              </a:rPr>
              <a:t> </a:t>
            </a:r>
            <a:r>
              <a:rPr lang="en-US" b="1" dirty="0" err="1">
                <a:latin typeface="Arial" charset="0"/>
                <a:cs typeface="+mn-cs"/>
              </a:rPr>
              <a:t>hội</a:t>
            </a:r>
            <a:r>
              <a:rPr lang="en-US" b="1" dirty="0">
                <a:latin typeface="Arial" charset="0"/>
                <a:cs typeface="+mn-cs"/>
              </a:rPr>
              <a:t> </a:t>
            </a:r>
            <a:r>
              <a:rPr lang="en-US" b="1" dirty="0" err="1">
                <a:latin typeface="Arial" charset="0"/>
                <a:cs typeface="+mn-cs"/>
              </a:rPr>
              <a:t>thông</a:t>
            </a:r>
            <a:r>
              <a:rPr lang="en-US" b="1" dirty="0">
                <a:latin typeface="Arial" charset="0"/>
                <a:cs typeface="+mn-cs"/>
              </a:rPr>
              <a:t> tin </a:t>
            </a:r>
            <a:r>
              <a:rPr lang="en-US" b="1" dirty="0" err="1">
                <a:latin typeface="Arial" charset="0"/>
                <a:cs typeface="+mn-cs"/>
              </a:rPr>
              <a:t>và</a:t>
            </a:r>
            <a:r>
              <a:rPr lang="en-US" b="1" dirty="0">
                <a:latin typeface="Arial" charset="0"/>
                <a:cs typeface="+mn-cs"/>
              </a:rPr>
              <a:t> </a:t>
            </a:r>
            <a:r>
              <a:rPr lang="en-US" b="1" dirty="0" err="1">
                <a:latin typeface="Arial" charset="0"/>
                <a:cs typeface="+mn-cs"/>
              </a:rPr>
              <a:t>phát</a:t>
            </a:r>
            <a:r>
              <a:rPr lang="en-US" b="1" dirty="0">
                <a:latin typeface="Arial" charset="0"/>
                <a:cs typeface="+mn-cs"/>
              </a:rPr>
              <a:t> </a:t>
            </a:r>
            <a:r>
              <a:rPr lang="en-US" b="1" dirty="0" err="1">
                <a:latin typeface="Arial" charset="0"/>
                <a:cs typeface="+mn-cs"/>
              </a:rPr>
              <a:t>triển</a:t>
            </a:r>
            <a:r>
              <a:rPr lang="en-US" b="1" dirty="0">
                <a:latin typeface="Arial" charset="0"/>
                <a:cs typeface="+mn-cs"/>
              </a:rPr>
              <a:t> </a:t>
            </a:r>
            <a:r>
              <a:rPr lang="en-US" b="1" dirty="0" err="1">
                <a:latin typeface="Arial" charset="0"/>
                <a:cs typeface="+mn-cs"/>
              </a:rPr>
              <a:t>kinh</a:t>
            </a:r>
            <a:r>
              <a:rPr lang="en-US" b="1" dirty="0">
                <a:latin typeface="Arial" charset="0"/>
                <a:cs typeface="+mn-cs"/>
              </a:rPr>
              <a:t> </a:t>
            </a:r>
            <a:r>
              <a:rPr lang="en-US" b="1" dirty="0" err="1">
                <a:latin typeface="Arial" charset="0"/>
                <a:cs typeface="+mn-cs"/>
              </a:rPr>
              <a:t>tế</a:t>
            </a:r>
            <a:r>
              <a:rPr lang="en-US" b="1" dirty="0">
                <a:latin typeface="Arial" charset="0"/>
                <a:cs typeface="+mn-cs"/>
              </a:rPr>
              <a:t> tri </a:t>
            </a:r>
            <a:r>
              <a:rPr lang="en-US" b="1" dirty="0" err="1">
                <a:latin typeface="Arial" charset="0"/>
                <a:cs typeface="+mn-cs"/>
              </a:rPr>
              <a:t>thức</a:t>
            </a:r>
            <a:r>
              <a:rPr lang="en-US" dirty="0">
                <a:latin typeface="Arial" charset="0"/>
                <a:cs typeface="+mn-cs"/>
              </a:rPr>
              <a:t>.</a:t>
            </a:r>
          </a:p>
          <a:p>
            <a:pPr algn="just">
              <a:defRPr/>
            </a:pPr>
            <a:r>
              <a:rPr lang="en-US" dirty="0" err="1">
                <a:latin typeface="Arial" charset="0"/>
                <a:cs typeface="+mn-cs"/>
              </a:rPr>
              <a:t>Sự</a:t>
            </a:r>
            <a:r>
              <a:rPr lang="en-US" dirty="0">
                <a:latin typeface="Arial" charset="0"/>
                <a:cs typeface="+mn-cs"/>
              </a:rPr>
              <a:t> </a:t>
            </a:r>
            <a:r>
              <a:rPr lang="en-US" dirty="0" err="1">
                <a:latin typeface="Arial" charset="0"/>
                <a:cs typeface="+mn-cs"/>
              </a:rPr>
              <a:t>bùng</a:t>
            </a:r>
            <a:r>
              <a:rPr lang="en-US" dirty="0">
                <a:latin typeface="Arial" charset="0"/>
                <a:cs typeface="+mn-cs"/>
              </a:rPr>
              <a:t> </a:t>
            </a:r>
            <a:r>
              <a:rPr lang="en-US" dirty="0" err="1">
                <a:latin typeface="Arial" charset="0"/>
                <a:cs typeface="+mn-cs"/>
              </a:rPr>
              <a:t>nổ</a:t>
            </a:r>
            <a:r>
              <a:rPr lang="en-US" dirty="0">
                <a:latin typeface="Arial" charset="0"/>
                <a:cs typeface="+mn-cs"/>
              </a:rPr>
              <a:t> </a:t>
            </a:r>
            <a:r>
              <a:rPr lang="en-US" dirty="0" err="1">
                <a:latin typeface="Arial" charset="0"/>
                <a:cs typeface="+mn-cs"/>
              </a:rPr>
              <a:t>của</a:t>
            </a:r>
            <a:r>
              <a:rPr lang="en-US" dirty="0">
                <a:latin typeface="Arial" charset="0"/>
                <a:cs typeface="+mn-cs"/>
              </a:rPr>
              <a:t> </a:t>
            </a:r>
            <a:r>
              <a:rPr lang="en-US" dirty="0" err="1">
                <a:latin typeface="Arial" charset="0"/>
                <a:cs typeface="+mn-cs"/>
              </a:rPr>
              <a:t>công</a:t>
            </a:r>
            <a:r>
              <a:rPr lang="en-US" dirty="0">
                <a:latin typeface="Arial" charset="0"/>
                <a:cs typeface="+mn-cs"/>
              </a:rPr>
              <a:t> </a:t>
            </a:r>
            <a:r>
              <a:rPr lang="en-US" dirty="0" err="1">
                <a:latin typeface="Arial" charset="0"/>
                <a:cs typeface="+mn-cs"/>
              </a:rPr>
              <a:t>nghệ</a:t>
            </a:r>
            <a:r>
              <a:rPr lang="en-US" dirty="0">
                <a:latin typeface="Arial" charset="0"/>
                <a:cs typeface="+mn-cs"/>
              </a:rPr>
              <a:t> </a:t>
            </a:r>
            <a:r>
              <a:rPr lang="en-US" dirty="0" err="1">
                <a:latin typeface="Arial" charset="0"/>
                <a:cs typeface="+mn-cs"/>
              </a:rPr>
              <a:t>thông</a:t>
            </a:r>
            <a:r>
              <a:rPr lang="en-US" dirty="0">
                <a:latin typeface="Arial" charset="0"/>
                <a:cs typeface="+mn-cs"/>
              </a:rPr>
              <a:t> tin, </a:t>
            </a:r>
            <a:r>
              <a:rPr lang="en-US" dirty="0" err="1">
                <a:latin typeface="Arial" charset="0"/>
                <a:cs typeface="+mn-cs"/>
              </a:rPr>
              <a:t>trí</a:t>
            </a:r>
            <a:r>
              <a:rPr lang="en-US" dirty="0">
                <a:latin typeface="Arial" charset="0"/>
                <a:cs typeface="+mn-cs"/>
              </a:rPr>
              <a:t> </a:t>
            </a:r>
            <a:r>
              <a:rPr lang="en-US" dirty="0" err="1">
                <a:latin typeface="Arial" charset="0"/>
                <a:cs typeface="+mn-cs"/>
              </a:rPr>
              <a:t>tuệ</a:t>
            </a:r>
            <a:r>
              <a:rPr lang="en-US" dirty="0">
                <a:latin typeface="Arial" charset="0"/>
                <a:cs typeface="+mn-cs"/>
              </a:rPr>
              <a:t> </a:t>
            </a:r>
            <a:r>
              <a:rPr lang="en-US" dirty="0" err="1">
                <a:latin typeface="Arial" charset="0"/>
                <a:cs typeface="+mn-cs"/>
              </a:rPr>
              <a:t>nhân</a:t>
            </a:r>
            <a:r>
              <a:rPr lang="en-US" dirty="0">
                <a:latin typeface="Arial" charset="0"/>
                <a:cs typeface="+mn-cs"/>
              </a:rPr>
              <a:t> </a:t>
            </a:r>
            <a:r>
              <a:rPr lang="en-US" dirty="0" err="1">
                <a:latin typeface="Arial" charset="0"/>
                <a:cs typeface="+mn-cs"/>
              </a:rPr>
              <a:t>tạo</a:t>
            </a:r>
            <a:r>
              <a:rPr lang="en-US" dirty="0">
                <a:latin typeface="Arial" charset="0"/>
                <a:cs typeface="+mn-cs"/>
              </a:rPr>
              <a:t>…</a:t>
            </a:r>
            <a:r>
              <a:rPr lang="en-US" dirty="0" err="1">
                <a:latin typeface="Arial" charset="0"/>
                <a:cs typeface="+mn-cs"/>
              </a:rPr>
              <a:t>đã</a:t>
            </a:r>
            <a:r>
              <a:rPr lang="en-US" dirty="0">
                <a:latin typeface="Arial" charset="0"/>
                <a:cs typeface="+mn-cs"/>
              </a:rPr>
              <a:t> </a:t>
            </a:r>
            <a:r>
              <a:rPr lang="en-US" dirty="0" err="1">
                <a:latin typeface="Arial" charset="0"/>
                <a:cs typeface="+mn-cs"/>
              </a:rPr>
              <a:t>làm</a:t>
            </a:r>
            <a:r>
              <a:rPr lang="en-US" dirty="0">
                <a:latin typeface="Arial" charset="0"/>
                <a:cs typeface="+mn-cs"/>
              </a:rPr>
              <a:t> </a:t>
            </a:r>
            <a:r>
              <a:rPr lang="en-US" dirty="0" err="1">
                <a:latin typeface="Arial" charset="0"/>
                <a:cs typeface="+mn-cs"/>
              </a:rPr>
              <a:t>không</a:t>
            </a:r>
            <a:r>
              <a:rPr lang="en-US" dirty="0">
                <a:latin typeface="Arial" charset="0"/>
                <a:cs typeface="+mn-cs"/>
              </a:rPr>
              <a:t> </a:t>
            </a:r>
            <a:r>
              <a:rPr lang="en-US" dirty="0" err="1">
                <a:latin typeface="Arial" charset="0"/>
                <a:cs typeface="+mn-cs"/>
              </a:rPr>
              <a:t>gian</a:t>
            </a:r>
            <a:r>
              <a:rPr lang="en-US" dirty="0">
                <a:latin typeface="Arial" charset="0"/>
                <a:cs typeface="+mn-cs"/>
              </a:rPr>
              <a:t> </a:t>
            </a:r>
            <a:r>
              <a:rPr lang="en-US" dirty="0" err="1">
                <a:latin typeface="Arial" charset="0"/>
                <a:cs typeface="+mn-cs"/>
              </a:rPr>
              <a:t>mạng</a:t>
            </a:r>
            <a:r>
              <a:rPr lang="en-US" dirty="0">
                <a:latin typeface="Arial" charset="0"/>
                <a:cs typeface="+mn-cs"/>
              </a:rPr>
              <a:t> </a:t>
            </a:r>
            <a:r>
              <a:rPr lang="en-US" dirty="0" err="1">
                <a:latin typeface="Arial" charset="0"/>
                <a:cs typeface="+mn-cs"/>
              </a:rPr>
              <a:t>thay</a:t>
            </a:r>
            <a:r>
              <a:rPr lang="en-US" dirty="0">
                <a:latin typeface="Arial" charset="0"/>
                <a:cs typeface="+mn-cs"/>
              </a:rPr>
              <a:t> </a:t>
            </a:r>
            <a:r>
              <a:rPr lang="en-US" dirty="0" err="1">
                <a:latin typeface="Arial" charset="0"/>
                <a:cs typeface="+mn-cs"/>
              </a:rPr>
              <a:t>đổi</a:t>
            </a:r>
            <a:r>
              <a:rPr lang="en-US" dirty="0">
                <a:latin typeface="Arial" charset="0"/>
                <a:cs typeface="+mn-cs"/>
              </a:rPr>
              <a:t> </a:t>
            </a:r>
            <a:r>
              <a:rPr lang="en-US" dirty="0" err="1">
                <a:latin typeface="Arial" charset="0"/>
                <a:cs typeface="+mn-cs"/>
              </a:rPr>
              <a:t>sâu</a:t>
            </a:r>
            <a:r>
              <a:rPr lang="en-US" dirty="0">
                <a:latin typeface="Arial" charset="0"/>
                <a:cs typeface="+mn-cs"/>
              </a:rPr>
              <a:t> </a:t>
            </a:r>
            <a:r>
              <a:rPr lang="en-US" dirty="0" err="1">
                <a:latin typeface="Arial" charset="0"/>
                <a:cs typeface="+mn-cs"/>
              </a:rPr>
              <a:t>sắc</a:t>
            </a:r>
            <a:r>
              <a:rPr lang="en-US" dirty="0">
                <a:latin typeface="Arial" charset="0"/>
                <a:cs typeface="+mn-cs"/>
              </a:rPr>
              <a:t> </a:t>
            </a:r>
            <a:r>
              <a:rPr lang="en-US" dirty="0" err="1">
                <a:latin typeface="Arial" charset="0"/>
                <a:cs typeface="+mn-cs"/>
              </a:rPr>
              <a:t>kể</a:t>
            </a:r>
            <a:r>
              <a:rPr lang="en-US" dirty="0">
                <a:latin typeface="Arial" charset="0"/>
                <a:cs typeface="+mn-cs"/>
              </a:rPr>
              <a:t> </a:t>
            </a:r>
            <a:r>
              <a:rPr lang="en-US" dirty="0" err="1">
                <a:latin typeface="Arial" charset="0"/>
                <a:cs typeface="+mn-cs"/>
              </a:rPr>
              <a:t>cả</a:t>
            </a:r>
            <a:r>
              <a:rPr lang="en-US" dirty="0">
                <a:latin typeface="Arial" charset="0"/>
                <a:cs typeface="+mn-cs"/>
              </a:rPr>
              <a:t> </a:t>
            </a:r>
            <a:r>
              <a:rPr lang="en-US" dirty="0" err="1">
                <a:latin typeface="Arial" charset="0"/>
                <a:cs typeface="+mn-cs"/>
              </a:rPr>
              <a:t>về</a:t>
            </a:r>
            <a:r>
              <a:rPr lang="en-US" dirty="0">
                <a:latin typeface="Arial" charset="0"/>
                <a:cs typeface="+mn-cs"/>
              </a:rPr>
              <a:t> </a:t>
            </a:r>
            <a:r>
              <a:rPr lang="en-US" dirty="0" err="1">
                <a:latin typeface="Arial" charset="0"/>
                <a:cs typeface="+mn-cs"/>
              </a:rPr>
              <a:t>chất</a:t>
            </a:r>
            <a:r>
              <a:rPr lang="en-US" dirty="0">
                <a:latin typeface="Arial" charset="0"/>
                <a:cs typeface="+mn-cs"/>
              </a:rPr>
              <a:t> </a:t>
            </a:r>
            <a:r>
              <a:rPr lang="en-US" dirty="0" err="1">
                <a:latin typeface="Arial" charset="0"/>
                <a:cs typeface="+mn-cs"/>
              </a:rPr>
              <a:t>và</a:t>
            </a:r>
            <a:r>
              <a:rPr lang="en-US" dirty="0">
                <a:latin typeface="Arial" charset="0"/>
                <a:cs typeface="+mn-cs"/>
              </a:rPr>
              <a:t> </a:t>
            </a:r>
            <a:r>
              <a:rPr lang="en-US" dirty="0" err="1">
                <a:latin typeface="Arial" charset="0"/>
                <a:cs typeface="+mn-cs"/>
              </a:rPr>
              <a:t>lượng</a:t>
            </a:r>
            <a:r>
              <a:rPr lang="en-US" dirty="0">
                <a:latin typeface="Arial" charset="0"/>
                <a:cs typeface="+mn-cs"/>
              </a:rPr>
              <a:t> &gt; </a:t>
            </a:r>
            <a:r>
              <a:rPr lang="en-US" b="1" dirty="0" err="1">
                <a:solidFill>
                  <a:srgbClr val="FF0066"/>
                </a:solidFill>
                <a:latin typeface="Arial" charset="0"/>
                <a:cs typeface="+mn-cs"/>
              </a:rPr>
              <a:t>mang</a:t>
            </a:r>
            <a:r>
              <a:rPr lang="en-US" b="1" dirty="0">
                <a:solidFill>
                  <a:srgbClr val="FF0066"/>
                </a:solidFill>
                <a:latin typeface="Arial" charset="0"/>
                <a:cs typeface="+mn-cs"/>
              </a:rPr>
              <a:t> </a:t>
            </a:r>
            <a:r>
              <a:rPr lang="en-US" b="1" dirty="0" err="1">
                <a:solidFill>
                  <a:srgbClr val="FF0066"/>
                </a:solidFill>
                <a:latin typeface="Arial" charset="0"/>
                <a:cs typeface="+mn-cs"/>
              </a:rPr>
              <a:t>lại</a:t>
            </a:r>
            <a:r>
              <a:rPr lang="en-US" b="1" dirty="0">
                <a:solidFill>
                  <a:srgbClr val="FF0066"/>
                </a:solidFill>
                <a:latin typeface="Arial" charset="0"/>
                <a:cs typeface="+mn-cs"/>
              </a:rPr>
              <a:t> </a:t>
            </a:r>
            <a:r>
              <a:rPr lang="en-US" b="1" dirty="0" err="1">
                <a:solidFill>
                  <a:srgbClr val="FF0066"/>
                </a:solidFill>
                <a:latin typeface="Arial" charset="0"/>
                <a:cs typeface="+mn-cs"/>
              </a:rPr>
              <a:t>lợi</a:t>
            </a:r>
            <a:r>
              <a:rPr lang="en-US" b="1" dirty="0">
                <a:solidFill>
                  <a:srgbClr val="FF0066"/>
                </a:solidFill>
                <a:latin typeface="Arial" charset="0"/>
                <a:cs typeface="+mn-cs"/>
              </a:rPr>
              <a:t> </a:t>
            </a:r>
            <a:r>
              <a:rPr lang="en-US" b="1" dirty="0" err="1">
                <a:solidFill>
                  <a:srgbClr val="FF0066"/>
                </a:solidFill>
                <a:latin typeface="Arial" charset="0"/>
                <a:cs typeface="+mn-cs"/>
              </a:rPr>
              <a:t>ích</a:t>
            </a:r>
            <a:r>
              <a:rPr lang="en-US" b="1" dirty="0">
                <a:solidFill>
                  <a:srgbClr val="FF0066"/>
                </a:solidFill>
                <a:latin typeface="Arial" charset="0"/>
                <a:cs typeface="+mn-cs"/>
              </a:rPr>
              <a:t> </a:t>
            </a:r>
            <a:r>
              <a:rPr lang="en-US" b="1" dirty="0" err="1">
                <a:solidFill>
                  <a:srgbClr val="FF0066"/>
                </a:solidFill>
                <a:latin typeface="Arial" charset="0"/>
                <a:cs typeface="+mn-cs"/>
              </a:rPr>
              <a:t>chưa</a:t>
            </a:r>
            <a:r>
              <a:rPr lang="en-US" b="1" dirty="0">
                <a:solidFill>
                  <a:srgbClr val="FF0066"/>
                </a:solidFill>
                <a:latin typeface="Arial" charset="0"/>
                <a:cs typeface="+mn-cs"/>
              </a:rPr>
              <a:t> </a:t>
            </a:r>
            <a:r>
              <a:rPr lang="en-US" b="1" dirty="0" err="1">
                <a:solidFill>
                  <a:srgbClr val="FF0066"/>
                </a:solidFill>
                <a:latin typeface="Arial" charset="0"/>
                <a:cs typeface="+mn-cs"/>
              </a:rPr>
              <a:t>từng</a:t>
            </a:r>
            <a:r>
              <a:rPr lang="en-US" b="1" dirty="0">
                <a:solidFill>
                  <a:srgbClr val="FF0066"/>
                </a:solidFill>
                <a:latin typeface="Arial" charset="0"/>
                <a:cs typeface="+mn-cs"/>
              </a:rPr>
              <a:t> </a:t>
            </a:r>
            <a:r>
              <a:rPr lang="en-US" b="1" dirty="0" err="1">
                <a:solidFill>
                  <a:srgbClr val="FF0066"/>
                </a:solidFill>
                <a:latin typeface="Arial" charset="0"/>
                <a:cs typeface="+mn-cs"/>
              </a:rPr>
              <a:t>có</a:t>
            </a:r>
            <a:r>
              <a:rPr lang="en-US" b="1" dirty="0">
                <a:solidFill>
                  <a:srgbClr val="FF0066"/>
                </a:solidFill>
                <a:latin typeface="Arial" charset="0"/>
                <a:cs typeface="+mn-cs"/>
              </a:rPr>
              <a:t> </a:t>
            </a:r>
            <a:r>
              <a:rPr lang="en-US" b="1" dirty="0" err="1">
                <a:solidFill>
                  <a:srgbClr val="FF0066"/>
                </a:solidFill>
                <a:latin typeface="Arial" charset="0"/>
                <a:cs typeface="+mn-cs"/>
              </a:rPr>
              <a:t>cho</a:t>
            </a:r>
            <a:r>
              <a:rPr lang="en-US" b="1" dirty="0">
                <a:solidFill>
                  <a:srgbClr val="FF0066"/>
                </a:solidFill>
                <a:latin typeface="Arial" charset="0"/>
                <a:cs typeface="+mn-cs"/>
              </a:rPr>
              <a:t> </a:t>
            </a:r>
            <a:r>
              <a:rPr lang="en-US" b="1" dirty="0" err="1">
                <a:solidFill>
                  <a:srgbClr val="FF0066"/>
                </a:solidFill>
                <a:latin typeface="Arial" charset="0"/>
                <a:cs typeface="+mn-cs"/>
              </a:rPr>
              <a:t>xã</a:t>
            </a:r>
            <a:r>
              <a:rPr lang="en-US" b="1" dirty="0">
                <a:solidFill>
                  <a:srgbClr val="FF0066"/>
                </a:solidFill>
                <a:latin typeface="Arial" charset="0"/>
                <a:cs typeface="+mn-cs"/>
              </a:rPr>
              <a:t> </a:t>
            </a:r>
            <a:r>
              <a:rPr lang="en-US" b="1" dirty="0" err="1">
                <a:solidFill>
                  <a:srgbClr val="FF0066"/>
                </a:solidFill>
                <a:latin typeface="Arial" charset="0"/>
                <a:cs typeface="+mn-cs"/>
              </a:rPr>
              <a:t>hội</a:t>
            </a:r>
            <a:r>
              <a:rPr lang="en-US" b="1" dirty="0">
                <a:solidFill>
                  <a:srgbClr val="FF0066"/>
                </a:solidFill>
                <a:latin typeface="Arial" charset="0"/>
                <a:cs typeface="+mn-cs"/>
              </a:rPr>
              <a:t> </a:t>
            </a:r>
            <a:r>
              <a:rPr lang="en-US" b="1" dirty="0" err="1">
                <a:solidFill>
                  <a:srgbClr val="FF0066"/>
                </a:solidFill>
                <a:latin typeface="Arial" charset="0"/>
                <a:cs typeface="+mn-cs"/>
              </a:rPr>
              <a:t>loài</a:t>
            </a:r>
            <a:r>
              <a:rPr lang="en-US" b="1" dirty="0">
                <a:solidFill>
                  <a:srgbClr val="FF0066"/>
                </a:solidFill>
                <a:latin typeface="Arial" charset="0"/>
                <a:cs typeface="+mn-cs"/>
              </a:rPr>
              <a:t> </a:t>
            </a:r>
            <a:r>
              <a:rPr lang="en-US" b="1" dirty="0" err="1">
                <a:solidFill>
                  <a:srgbClr val="FF0066"/>
                </a:solidFill>
                <a:latin typeface="Arial" charset="0"/>
                <a:cs typeface="+mn-cs"/>
              </a:rPr>
              <a:t>người</a:t>
            </a:r>
            <a:r>
              <a:rPr lang="en-US" b="1" dirty="0">
                <a:solidFill>
                  <a:srgbClr val="FF0066"/>
                </a:solidFill>
                <a:latin typeface="Arial" charset="0"/>
                <a:cs typeface="+mn-cs"/>
              </a:rPr>
              <a:t> </a:t>
            </a:r>
            <a:r>
              <a:rPr lang="en-US" b="1" dirty="0" err="1">
                <a:solidFill>
                  <a:srgbClr val="FF0066"/>
                </a:solidFill>
                <a:latin typeface="Arial" charset="0"/>
                <a:cs typeface="+mn-cs"/>
              </a:rPr>
              <a:t>nhưng</a:t>
            </a:r>
            <a:r>
              <a:rPr lang="en-US" b="1" dirty="0">
                <a:solidFill>
                  <a:srgbClr val="FF0066"/>
                </a:solidFill>
                <a:latin typeface="Arial" charset="0"/>
                <a:cs typeface="+mn-cs"/>
              </a:rPr>
              <a:t> </a:t>
            </a:r>
            <a:r>
              <a:rPr lang="en-US" b="1" dirty="0" err="1">
                <a:solidFill>
                  <a:srgbClr val="FF0066"/>
                </a:solidFill>
                <a:latin typeface="Arial" charset="0"/>
                <a:cs typeface="+mn-cs"/>
              </a:rPr>
              <a:t>cũng</a:t>
            </a:r>
            <a:r>
              <a:rPr lang="en-US" b="1" dirty="0">
                <a:solidFill>
                  <a:srgbClr val="FF0066"/>
                </a:solidFill>
                <a:latin typeface="Arial" charset="0"/>
                <a:cs typeface="+mn-cs"/>
              </a:rPr>
              <a:t> </a:t>
            </a:r>
            <a:r>
              <a:rPr lang="en-US" b="1" dirty="0" err="1">
                <a:solidFill>
                  <a:srgbClr val="FF0066"/>
                </a:solidFill>
                <a:latin typeface="Arial" charset="0"/>
                <a:cs typeface="+mn-cs"/>
              </a:rPr>
              <a:t>nguy</a:t>
            </a:r>
            <a:r>
              <a:rPr lang="en-US" b="1" dirty="0">
                <a:solidFill>
                  <a:srgbClr val="FF0066"/>
                </a:solidFill>
                <a:latin typeface="Arial" charset="0"/>
                <a:cs typeface="+mn-cs"/>
              </a:rPr>
              <a:t> </a:t>
            </a:r>
            <a:r>
              <a:rPr lang="en-US" b="1" dirty="0" err="1">
                <a:solidFill>
                  <a:srgbClr val="FF0066"/>
                </a:solidFill>
                <a:latin typeface="Arial" charset="0"/>
                <a:cs typeface="+mn-cs"/>
              </a:rPr>
              <a:t>cơ</a:t>
            </a:r>
            <a:r>
              <a:rPr lang="en-US" b="1" dirty="0">
                <a:solidFill>
                  <a:srgbClr val="FF0066"/>
                </a:solidFill>
                <a:latin typeface="Arial" charset="0"/>
                <a:cs typeface="+mn-cs"/>
              </a:rPr>
              <a:t> </a:t>
            </a:r>
            <a:r>
              <a:rPr lang="en-US" b="1" dirty="0" err="1">
                <a:solidFill>
                  <a:srgbClr val="FF0066"/>
                </a:solidFill>
                <a:latin typeface="Arial" charset="0"/>
                <a:cs typeface="+mn-cs"/>
              </a:rPr>
              <a:t>tiềm</a:t>
            </a:r>
            <a:r>
              <a:rPr lang="en-US" b="1" dirty="0">
                <a:solidFill>
                  <a:srgbClr val="FF0066"/>
                </a:solidFill>
                <a:latin typeface="Arial" charset="0"/>
                <a:cs typeface="+mn-cs"/>
              </a:rPr>
              <a:t> </a:t>
            </a:r>
            <a:r>
              <a:rPr lang="en-US" b="1" dirty="0" err="1">
                <a:solidFill>
                  <a:srgbClr val="FF0066"/>
                </a:solidFill>
                <a:latin typeface="Arial" charset="0"/>
                <a:cs typeface="+mn-cs"/>
              </a:rPr>
              <a:t>ẩn</a:t>
            </a:r>
            <a:r>
              <a:rPr lang="en-US" b="1" dirty="0">
                <a:solidFill>
                  <a:srgbClr val="FF0066"/>
                </a:solidFill>
                <a:latin typeface="Arial" charset="0"/>
                <a:cs typeface="+mn-cs"/>
              </a:rPr>
              <a:t> </a:t>
            </a:r>
            <a:r>
              <a:rPr lang="en-US" b="1" dirty="0" err="1">
                <a:solidFill>
                  <a:srgbClr val="FF0066"/>
                </a:solidFill>
                <a:latin typeface="Arial" charset="0"/>
                <a:cs typeface="+mn-cs"/>
              </a:rPr>
              <a:t>vô</a:t>
            </a:r>
            <a:r>
              <a:rPr lang="en-US" b="1" dirty="0">
                <a:solidFill>
                  <a:srgbClr val="FF0066"/>
                </a:solidFill>
                <a:latin typeface="Arial" charset="0"/>
                <a:cs typeface="+mn-cs"/>
              </a:rPr>
              <a:t> </a:t>
            </a:r>
            <a:r>
              <a:rPr lang="en-US" b="1" dirty="0" err="1">
                <a:solidFill>
                  <a:srgbClr val="FF0066"/>
                </a:solidFill>
                <a:latin typeface="Arial" charset="0"/>
                <a:cs typeface="+mn-cs"/>
              </a:rPr>
              <a:t>cùng</a:t>
            </a:r>
            <a:r>
              <a:rPr lang="en-US" b="1" dirty="0">
                <a:solidFill>
                  <a:srgbClr val="FF0066"/>
                </a:solidFill>
                <a:latin typeface="Arial" charset="0"/>
                <a:cs typeface="+mn-cs"/>
              </a:rPr>
              <a:t> to </a:t>
            </a:r>
            <a:r>
              <a:rPr lang="en-US" b="1" dirty="0" err="1">
                <a:solidFill>
                  <a:srgbClr val="FF0066"/>
                </a:solidFill>
                <a:latin typeface="Arial" charset="0"/>
                <a:cs typeface="+mn-cs"/>
              </a:rPr>
              <a:t>lớn</a:t>
            </a:r>
            <a:r>
              <a:rPr lang="en-US" dirty="0">
                <a:solidFill>
                  <a:srgbClr val="FF0066"/>
                </a:solidFill>
                <a:latin typeface="Arial" charset="0"/>
                <a:cs typeface="+mn-cs"/>
              </a:rPr>
              <a:t>.</a:t>
            </a:r>
          </a:p>
          <a:p>
            <a:pPr>
              <a:defRPr/>
            </a:pPr>
            <a:endParaRPr lang="en-US" dirty="0">
              <a:latin typeface="Arial" charset="0"/>
              <a:cs typeface="+mn-cs"/>
            </a:endParaRPr>
          </a:p>
          <a:p>
            <a:pPr>
              <a:defRPr/>
            </a:pPr>
            <a:r>
              <a:rPr lang="en-US" dirty="0">
                <a:latin typeface="Arial" charset="0"/>
                <a:cs typeface="+mn-cs"/>
              </a:rPr>
              <a:t>        </a:t>
            </a:r>
          </a:p>
          <a:p>
            <a:pPr>
              <a:defRPr/>
            </a:pPr>
            <a:endParaRPr lang="en-US" dirty="0">
              <a:latin typeface="Arial" charset="0"/>
              <a:cs typeface="+mn-cs"/>
            </a:endParaRPr>
          </a:p>
          <a:p>
            <a:pPr marL="285750" indent="-285750">
              <a:buFontTx/>
              <a:buChar char="-"/>
              <a:defRPr/>
            </a:pPr>
            <a:endParaRPr lang="en-US" dirty="0">
              <a:latin typeface="Arial" charset="0"/>
              <a:cs typeface="+mn-cs"/>
            </a:endParaRPr>
          </a:p>
        </p:txBody>
      </p:sp>
      <p:pic>
        <p:nvPicPr>
          <p:cNvPr id="8197" name="Picture 1" descr="C:\Users\Administrator\Desktop\Luat an ninh mang\1-500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2743200"/>
            <a:ext cx="6350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8"/>
          <p:cNvSpPr txBox="1">
            <a:spLocks noChangeArrowheads="1"/>
          </p:cNvSpPr>
          <p:nvPr/>
        </p:nvSpPr>
        <p:spPr bwMode="auto">
          <a:xfrm>
            <a:off x="6096000" y="2724150"/>
            <a:ext cx="3048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b="1" dirty="0" err="1"/>
              <a:t>Năm</a:t>
            </a:r>
            <a:r>
              <a:rPr lang="en-US" altLang="en-US" sz="2000" b="1" dirty="0"/>
              <a:t> 1995 </a:t>
            </a:r>
            <a:r>
              <a:rPr lang="en-US" altLang="en-US" sz="2000" b="1" dirty="0" err="1">
                <a:solidFill>
                  <a:srgbClr val="FF0066"/>
                </a:solidFill>
              </a:rPr>
              <a:t>dưới</a:t>
            </a:r>
            <a:r>
              <a:rPr lang="en-US" altLang="en-US" sz="2000" b="1" dirty="0">
                <a:solidFill>
                  <a:srgbClr val="FF0066"/>
                </a:solidFill>
              </a:rPr>
              <a:t> 1%</a:t>
            </a:r>
            <a:r>
              <a:rPr lang="en-US" altLang="en-US" sz="2000" b="1" dirty="0">
                <a:solidFill>
                  <a:srgbClr val="FF0000"/>
                </a:solidFill>
              </a:rPr>
              <a:t> </a:t>
            </a:r>
            <a:r>
              <a:rPr lang="en-US" altLang="en-US" sz="2000" b="1" dirty="0" err="1"/>
              <a:t>dân</a:t>
            </a:r>
            <a:r>
              <a:rPr lang="en-US" altLang="en-US" sz="2000" b="1" dirty="0"/>
              <a:t> </a:t>
            </a:r>
            <a:r>
              <a:rPr lang="en-US" altLang="en-US" sz="2000" b="1" dirty="0" err="1"/>
              <a:t>số</a:t>
            </a:r>
            <a:r>
              <a:rPr lang="en-US" altLang="en-US" sz="2000" b="1" dirty="0"/>
              <a:t> </a:t>
            </a:r>
            <a:r>
              <a:rPr lang="en-US" altLang="en-US" sz="2000" b="1" dirty="0" err="1"/>
              <a:t>thế</a:t>
            </a:r>
            <a:r>
              <a:rPr lang="en-US" altLang="en-US" sz="2000" b="1" dirty="0"/>
              <a:t> </a:t>
            </a:r>
            <a:r>
              <a:rPr lang="en-US" altLang="en-US" sz="2000" b="1" dirty="0" err="1"/>
              <a:t>giới</a:t>
            </a:r>
            <a:r>
              <a:rPr lang="en-US" altLang="en-US" sz="2000" b="1" dirty="0"/>
              <a:t> </a:t>
            </a:r>
            <a:r>
              <a:rPr lang="en-US" altLang="en-US" sz="2000" b="1" dirty="0" err="1"/>
              <a:t>kết</a:t>
            </a:r>
            <a:r>
              <a:rPr lang="en-US" altLang="en-US" sz="2000" b="1" dirty="0"/>
              <a:t> </a:t>
            </a:r>
            <a:r>
              <a:rPr lang="en-US" altLang="en-US" sz="2000" b="1" dirty="0" err="1"/>
              <a:t>nối</a:t>
            </a:r>
            <a:r>
              <a:rPr lang="en-US" altLang="en-US" sz="2000" b="1" dirty="0"/>
              <a:t> </a:t>
            </a:r>
            <a:r>
              <a:rPr lang="en-US" altLang="en-US" sz="2000" b="1" dirty="0" err="1"/>
              <a:t>mạng</a:t>
            </a:r>
            <a:r>
              <a:rPr lang="en-US" altLang="en-US" sz="2000" b="1" dirty="0"/>
              <a:t>.</a:t>
            </a:r>
          </a:p>
          <a:p>
            <a:pPr algn="just" eaLnBrk="1" hangingPunct="1"/>
            <a:r>
              <a:rPr lang="en-US" altLang="en-US" sz="2000" b="1" dirty="0" err="1"/>
              <a:t>Hơn</a:t>
            </a:r>
            <a:r>
              <a:rPr lang="en-US" altLang="en-US" sz="2000" b="1" dirty="0"/>
              <a:t> 20 </a:t>
            </a:r>
            <a:r>
              <a:rPr lang="en-US" altLang="en-US" sz="2000" b="1" dirty="0" err="1"/>
              <a:t>năm</a:t>
            </a:r>
            <a:r>
              <a:rPr lang="en-US" altLang="en-US" sz="2000" b="1" dirty="0"/>
              <a:t> </a:t>
            </a:r>
            <a:r>
              <a:rPr lang="en-US" altLang="en-US" sz="2000" b="1" dirty="0" err="1"/>
              <a:t>sau</a:t>
            </a:r>
            <a:r>
              <a:rPr lang="en-US" altLang="en-US" sz="2000" b="1" dirty="0"/>
              <a:t> </a:t>
            </a:r>
            <a:r>
              <a:rPr lang="en-US" altLang="en-US" sz="2000" b="1" dirty="0" err="1"/>
              <a:t>lên</a:t>
            </a:r>
            <a:r>
              <a:rPr lang="en-US" altLang="en-US" sz="2000" b="1" dirty="0"/>
              <a:t> </a:t>
            </a:r>
            <a:r>
              <a:rPr lang="en-US" altLang="en-US" sz="2000" b="1" dirty="0" err="1"/>
              <a:t>đến</a:t>
            </a:r>
            <a:r>
              <a:rPr lang="en-US" altLang="en-US" sz="2000" b="1" dirty="0"/>
              <a:t> 3,5 </a:t>
            </a:r>
            <a:r>
              <a:rPr lang="en-US" altLang="en-US" sz="2000" b="1" dirty="0" err="1"/>
              <a:t>tỷ</a:t>
            </a:r>
            <a:r>
              <a:rPr lang="en-US" altLang="en-US" sz="2000" b="1" dirty="0"/>
              <a:t> </a:t>
            </a:r>
            <a:r>
              <a:rPr lang="en-US" altLang="en-US" sz="2000" b="1" dirty="0" err="1"/>
              <a:t>người</a:t>
            </a:r>
            <a:r>
              <a:rPr lang="en-US" altLang="en-US" sz="2000" b="1" dirty="0"/>
              <a:t>, </a:t>
            </a:r>
            <a:r>
              <a:rPr lang="en-US" altLang="en-US" sz="2000" b="1" dirty="0" err="1"/>
              <a:t>chiếm</a:t>
            </a:r>
            <a:r>
              <a:rPr lang="en-US" altLang="en-US" sz="2000" b="1" dirty="0"/>
              <a:t> </a:t>
            </a:r>
            <a:r>
              <a:rPr lang="en-US" altLang="en-US" sz="2000" b="1" dirty="0" err="1">
                <a:solidFill>
                  <a:srgbClr val="FF0066"/>
                </a:solidFill>
              </a:rPr>
              <a:t>gần</a:t>
            </a:r>
            <a:r>
              <a:rPr lang="en-US" altLang="en-US" sz="2000" b="1" dirty="0">
                <a:solidFill>
                  <a:srgbClr val="FF0066"/>
                </a:solidFill>
              </a:rPr>
              <a:t> 50% </a:t>
            </a:r>
            <a:r>
              <a:rPr lang="en-US" altLang="en-US" sz="2000" b="1" dirty="0" err="1">
                <a:solidFill>
                  <a:srgbClr val="FF0066"/>
                </a:solidFill>
              </a:rPr>
              <a:t>dân</a:t>
            </a:r>
            <a:r>
              <a:rPr lang="en-US" altLang="en-US" sz="2000" b="1" dirty="0">
                <a:solidFill>
                  <a:srgbClr val="FF0066"/>
                </a:solidFill>
              </a:rPr>
              <a:t> </a:t>
            </a:r>
            <a:r>
              <a:rPr lang="en-US" altLang="en-US" sz="2000" b="1" dirty="0" err="1">
                <a:solidFill>
                  <a:srgbClr val="FF0066"/>
                </a:solidFill>
              </a:rPr>
              <a:t>số</a:t>
            </a:r>
            <a:r>
              <a:rPr lang="en-US" altLang="en-US" sz="2000" b="1" dirty="0">
                <a:solidFill>
                  <a:srgbClr val="FF0066"/>
                </a:solidFill>
              </a:rPr>
              <a:t> </a:t>
            </a:r>
            <a:r>
              <a:rPr lang="en-US" altLang="en-US" sz="2000" b="1" dirty="0" err="1">
                <a:solidFill>
                  <a:srgbClr val="FF0066"/>
                </a:solidFill>
              </a:rPr>
              <a:t>thế</a:t>
            </a:r>
            <a:r>
              <a:rPr lang="en-US" altLang="en-US" sz="2000" b="1" dirty="0">
                <a:solidFill>
                  <a:srgbClr val="FF0066"/>
                </a:solidFill>
              </a:rPr>
              <a:t> </a:t>
            </a:r>
            <a:r>
              <a:rPr lang="en-US" altLang="en-US" sz="2000" b="1" dirty="0" err="1">
                <a:solidFill>
                  <a:srgbClr val="FF0066"/>
                </a:solidFill>
              </a:rPr>
              <a:t>giới</a:t>
            </a:r>
            <a:r>
              <a:rPr lang="en-US" altLang="en-US" sz="2000" b="1" dirty="0">
                <a:solidFill>
                  <a:srgbClr val="FF0066"/>
                </a:solidFill>
              </a:rPr>
              <a:t> </a:t>
            </a:r>
            <a:r>
              <a:rPr lang="en-US" altLang="en-US" sz="2000" b="1" dirty="0" err="1"/>
              <a:t>và</a:t>
            </a:r>
            <a:r>
              <a:rPr lang="en-US" altLang="en-US" sz="2000" b="1" dirty="0"/>
              <a:t> </a:t>
            </a:r>
            <a:r>
              <a:rPr lang="en-US" altLang="en-US" sz="2000" b="1" dirty="0" err="1"/>
              <a:t>đang</a:t>
            </a:r>
            <a:r>
              <a:rPr lang="en-US" altLang="en-US" sz="2000" b="1" dirty="0"/>
              <a:t> </a:t>
            </a:r>
            <a:r>
              <a:rPr lang="en-US" altLang="en-US" sz="2000" b="1" dirty="0" err="1"/>
              <a:t>tăng</a:t>
            </a:r>
            <a:r>
              <a:rPr lang="en-US" altLang="en-US" sz="2000" b="1" dirty="0"/>
              <a:t> </a:t>
            </a:r>
            <a:r>
              <a:rPr lang="en-US" altLang="en-US" sz="2000" b="1" dirty="0" err="1"/>
              <a:t>với</a:t>
            </a:r>
            <a:r>
              <a:rPr lang="en-US" altLang="en-US" sz="2000" b="1" dirty="0"/>
              <a:t> </a:t>
            </a:r>
            <a:r>
              <a:rPr lang="en-US" altLang="en-US" sz="2000" b="1" dirty="0" err="1"/>
              <a:t>tốc</a:t>
            </a:r>
            <a:r>
              <a:rPr lang="en-US" altLang="en-US" sz="2000" b="1" dirty="0"/>
              <a:t> </a:t>
            </a:r>
            <a:r>
              <a:rPr lang="en-US" altLang="en-US" sz="2000" b="1" dirty="0" err="1"/>
              <a:t>độ</a:t>
            </a:r>
            <a:r>
              <a:rPr lang="en-US" altLang="en-US" sz="2000" b="1" dirty="0"/>
              <a:t> 10 </a:t>
            </a:r>
            <a:r>
              <a:rPr lang="en-US" altLang="en-US" sz="2000" b="1" dirty="0" err="1"/>
              <a:t>người</a:t>
            </a:r>
            <a:r>
              <a:rPr lang="en-US" altLang="en-US" sz="2000" b="1" dirty="0"/>
              <a:t> </a:t>
            </a:r>
            <a:r>
              <a:rPr lang="en-US" altLang="en-US" sz="2000" b="1" dirty="0" err="1"/>
              <a:t>mỗi</a:t>
            </a:r>
            <a:r>
              <a:rPr lang="en-US" altLang="en-US" sz="2000" b="1" dirty="0"/>
              <a:t> </a:t>
            </a:r>
            <a:r>
              <a:rPr lang="en-US" altLang="en-US" sz="2000" b="1" dirty="0" err="1"/>
              <a:t>giây</a:t>
            </a:r>
            <a:endParaRPr lang="en-US" altLang="en-US" sz="2000" b="1" dirty="0"/>
          </a:p>
        </p:txBody>
      </p:sp>
      <p:sp>
        <p:nvSpPr>
          <p:cNvPr id="8199" name="TextBox 3"/>
          <p:cNvSpPr txBox="1">
            <a:spLocks noChangeArrowheads="1"/>
          </p:cNvSpPr>
          <p:nvPr/>
        </p:nvSpPr>
        <p:spPr bwMode="auto">
          <a:xfrm>
            <a:off x="-98425" y="5489575"/>
            <a:ext cx="2917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b="1" dirty="0">
                <a:solidFill>
                  <a:srgbClr val="FF0066"/>
                </a:solidFill>
              </a:rPr>
              <a:t>183 </a:t>
            </a:r>
            <a:r>
              <a:rPr lang="en-US" altLang="en-US" b="1" dirty="0" err="1">
                <a:solidFill>
                  <a:srgbClr val="FF0066"/>
                </a:solidFill>
              </a:rPr>
              <a:t>quốc</a:t>
            </a:r>
            <a:r>
              <a:rPr lang="en-US" altLang="en-US" b="1" dirty="0">
                <a:solidFill>
                  <a:srgbClr val="FF0066"/>
                </a:solidFill>
              </a:rPr>
              <a:t> </a:t>
            </a:r>
            <a:r>
              <a:rPr lang="en-US" altLang="en-US" b="1" dirty="0" err="1">
                <a:solidFill>
                  <a:srgbClr val="FF0066"/>
                </a:solidFill>
              </a:rPr>
              <a:t>gia</a:t>
            </a:r>
            <a:r>
              <a:rPr lang="en-US" altLang="en-US" b="1" dirty="0">
                <a:solidFill>
                  <a:srgbClr val="FF0066"/>
                </a:solidFill>
              </a:rPr>
              <a:t>, </a:t>
            </a:r>
            <a:r>
              <a:rPr lang="en-US" altLang="en-US" b="1" dirty="0" err="1">
                <a:solidFill>
                  <a:srgbClr val="FF0066"/>
                </a:solidFill>
              </a:rPr>
              <a:t>trong</a:t>
            </a:r>
            <a:r>
              <a:rPr lang="en-US" altLang="en-US" b="1" dirty="0">
                <a:solidFill>
                  <a:srgbClr val="FF0066"/>
                </a:solidFill>
              </a:rPr>
              <a:t> </a:t>
            </a:r>
            <a:r>
              <a:rPr lang="en-US" altLang="en-US" b="1" dirty="0" err="1">
                <a:solidFill>
                  <a:srgbClr val="FF0066"/>
                </a:solidFill>
              </a:rPr>
              <a:t>đó</a:t>
            </a:r>
            <a:r>
              <a:rPr lang="en-US" altLang="en-US" b="1" dirty="0">
                <a:solidFill>
                  <a:srgbClr val="FF0066"/>
                </a:solidFill>
              </a:rPr>
              <a:t> 95 </a:t>
            </a:r>
            <a:r>
              <a:rPr lang="en-US" altLang="en-US" b="1" dirty="0" err="1">
                <a:solidFill>
                  <a:srgbClr val="FF0066"/>
                </a:solidFill>
              </a:rPr>
              <a:t>quốc</a:t>
            </a:r>
            <a:r>
              <a:rPr lang="en-US" altLang="en-US" b="1" dirty="0">
                <a:solidFill>
                  <a:srgbClr val="FF0066"/>
                </a:solidFill>
              </a:rPr>
              <a:t> </a:t>
            </a:r>
            <a:r>
              <a:rPr lang="en-US" altLang="en-US" b="1" dirty="0" err="1">
                <a:solidFill>
                  <a:srgbClr val="FF0066"/>
                </a:solidFill>
              </a:rPr>
              <a:t>gia</a:t>
            </a:r>
            <a:r>
              <a:rPr lang="en-US" altLang="en-US" b="1" dirty="0">
                <a:solidFill>
                  <a:srgbClr val="FF0066"/>
                </a:solidFill>
              </a:rPr>
              <a:t> </a:t>
            </a:r>
            <a:r>
              <a:rPr lang="en-US" altLang="en-US" b="1" dirty="0" err="1">
                <a:solidFill>
                  <a:srgbClr val="FF0066"/>
                </a:solidFill>
              </a:rPr>
              <a:t>đang</a:t>
            </a:r>
            <a:r>
              <a:rPr lang="en-US" altLang="en-US" b="1" dirty="0">
                <a:solidFill>
                  <a:srgbClr val="FF0066"/>
                </a:solidFill>
              </a:rPr>
              <a:t> </a:t>
            </a:r>
            <a:r>
              <a:rPr lang="en-US" altLang="en-US" b="1" dirty="0" err="1">
                <a:solidFill>
                  <a:srgbClr val="FF0066"/>
                </a:solidFill>
              </a:rPr>
              <a:t>phát</a:t>
            </a:r>
            <a:r>
              <a:rPr lang="en-US" altLang="en-US" b="1" dirty="0">
                <a:solidFill>
                  <a:srgbClr val="FF0066"/>
                </a:solidFill>
              </a:rPr>
              <a:t> </a:t>
            </a:r>
            <a:r>
              <a:rPr lang="en-US" altLang="en-US" b="1" dirty="0" err="1">
                <a:solidFill>
                  <a:srgbClr val="FF0066"/>
                </a:solidFill>
              </a:rPr>
              <a:t>triển</a:t>
            </a:r>
            <a:r>
              <a:rPr lang="en-US" altLang="en-US" b="1" dirty="0">
                <a:solidFill>
                  <a:srgbClr val="FF0066"/>
                </a:solidFill>
              </a:rPr>
              <a:t> </a:t>
            </a:r>
            <a:r>
              <a:rPr lang="en-US" altLang="en-US" b="1" dirty="0" err="1">
                <a:solidFill>
                  <a:srgbClr val="FF0066"/>
                </a:solidFill>
              </a:rPr>
              <a:t>đã</a:t>
            </a:r>
            <a:r>
              <a:rPr lang="en-US" altLang="en-US" b="1" dirty="0">
                <a:solidFill>
                  <a:srgbClr val="FF0066"/>
                </a:solidFill>
              </a:rPr>
              <a:t> ban </a:t>
            </a:r>
            <a:r>
              <a:rPr lang="en-US" altLang="en-US" b="1" dirty="0" err="1">
                <a:solidFill>
                  <a:srgbClr val="FF0066"/>
                </a:solidFill>
              </a:rPr>
              <a:t>hành</a:t>
            </a:r>
            <a:r>
              <a:rPr lang="en-US" altLang="en-US" b="1" dirty="0">
                <a:solidFill>
                  <a:srgbClr val="FF0066"/>
                </a:solidFill>
              </a:rPr>
              <a:t> </a:t>
            </a:r>
            <a:r>
              <a:rPr lang="en-US" altLang="en-US" b="1" dirty="0" err="1">
                <a:solidFill>
                  <a:srgbClr val="FF0066"/>
                </a:solidFill>
              </a:rPr>
              <a:t>Luật</a:t>
            </a:r>
            <a:r>
              <a:rPr lang="en-US" altLang="en-US" b="1" dirty="0">
                <a:solidFill>
                  <a:srgbClr val="FF0066"/>
                </a:solidFill>
              </a:rPr>
              <a:t> An </a:t>
            </a:r>
            <a:r>
              <a:rPr lang="en-US" altLang="en-US" b="1" dirty="0" err="1">
                <a:solidFill>
                  <a:srgbClr val="FF0066"/>
                </a:solidFill>
              </a:rPr>
              <a:t>ninh</a:t>
            </a:r>
            <a:r>
              <a:rPr lang="en-US" altLang="en-US" b="1" dirty="0">
                <a:solidFill>
                  <a:srgbClr val="FF0066"/>
                </a:solidFill>
              </a:rPr>
              <a:t> </a:t>
            </a:r>
            <a:r>
              <a:rPr lang="en-US" altLang="en-US" b="1" dirty="0" err="1">
                <a:solidFill>
                  <a:srgbClr val="FF0066"/>
                </a:solidFill>
              </a:rPr>
              <a:t>mạng</a:t>
            </a:r>
            <a:endParaRPr lang="en-US" altLang="en-US" b="1" dirty="0">
              <a:solidFill>
                <a:srgbClr val="FF0066"/>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ECF346C-CF79-4172-ADDB-20F4547D33C0}" type="slidenum">
              <a:rPr lang="en-US" altLang="en-US">
                <a:solidFill>
                  <a:schemeClr val="tx2"/>
                </a:solidFill>
                <a:latin typeface="Verdana" panose="020B0604030504040204" pitchFamily="34" charset="0"/>
              </a:rPr>
              <a:pPr eaLnBrk="1" hangingPunct="1"/>
              <a:t>60</a:t>
            </a:fld>
            <a:endParaRPr lang="en-US" altLang="en-US">
              <a:solidFill>
                <a:schemeClr val="tx2"/>
              </a:solidFill>
              <a:latin typeface="Verdana" panose="020B0604030504040204" pitchFamily="34" charset="0"/>
            </a:endParaRPr>
          </a:p>
        </p:txBody>
      </p:sp>
      <p:sp>
        <p:nvSpPr>
          <p:cNvPr id="63491"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CÁC HÀNH VI BỊ NGHIÊM CẤM VỀ AN NINH MẠNG</a:t>
            </a:r>
          </a:p>
        </p:txBody>
      </p:sp>
      <p:sp>
        <p:nvSpPr>
          <p:cNvPr id="63492" name="Rectangle 7"/>
          <p:cNvSpPr>
            <a:spLocks noChangeArrowheads="1"/>
          </p:cNvSpPr>
          <p:nvPr/>
        </p:nvSpPr>
        <p:spPr bwMode="auto">
          <a:xfrm>
            <a:off x="0" y="914400"/>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a:t>- </a:t>
            </a:r>
            <a:r>
              <a:rPr lang="vi-VN" altLang="en-US" sz="2400"/>
              <a:t>Tổ chức, hoạt động, câu kết, xúi giục, mua chuộc, lừa gạt, lôi kéo, đào tạo, huấn luyện người chống Nhà nước Cộng hòa xã hội chủ nghĩa Việt Nam;</a:t>
            </a:r>
          </a:p>
          <a:p>
            <a:pPr algn="just" eaLnBrk="1" hangingPunct="1"/>
            <a:r>
              <a:rPr lang="en-US" altLang="en-US" sz="2400"/>
              <a:t>- </a:t>
            </a:r>
            <a:r>
              <a:rPr lang="vi-VN" altLang="en-US" sz="2400" b="1"/>
              <a:t>Xuyên tạc lịch sử</a:t>
            </a:r>
            <a:r>
              <a:rPr lang="vi-VN" altLang="en-US" sz="2400"/>
              <a:t>, phủ nhận thành tựu cách mạng, phá hoại khối đại đoàn kết toàn dân tộc, xúc phạm tôn giáo, </a:t>
            </a:r>
            <a:r>
              <a:rPr lang="vi-VN" altLang="en-US" sz="2400" b="1"/>
              <a:t>phân biệt đối xử về giới</a:t>
            </a:r>
            <a:r>
              <a:rPr lang="vi-VN" altLang="en-US" sz="2400"/>
              <a:t>, phân biệt chủng tộc;</a:t>
            </a:r>
          </a:p>
        </p:txBody>
      </p:sp>
      <p:pic>
        <p:nvPicPr>
          <p:cNvPr id="63493" name="Picture 7" descr="C:\Users\Admin\Desktop\4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3222625"/>
            <a:ext cx="486092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2"/>
          <p:cNvSpPr>
            <a:spLocks noChangeArrowheads="1"/>
          </p:cNvSpPr>
          <p:nvPr/>
        </p:nvSpPr>
        <p:spPr bwMode="auto">
          <a:xfrm>
            <a:off x="46038" y="3211513"/>
            <a:ext cx="4830762" cy="8302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400"/>
              <a:t>Xuyên tạc lịch sử chính là </a:t>
            </a:r>
            <a:endParaRPr lang="en-US" altLang="en-US" sz="2400"/>
          </a:p>
          <a:p>
            <a:pPr algn="ctr" eaLnBrk="1" hangingPunct="1"/>
            <a:r>
              <a:rPr lang="vi-VN" altLang="en-US" sz="2400"/>
              <a:t>phá hoại tương lai</a:t>
            </a:r>
            <a:endParaRPr lang="en-US" altLang="en-US" sz="2400"/>
          </a:p>
        </p:txBody>
      </p:sp>
      <p:pic>
        <p:nvPicPr>
          <p:cNvPr id="63495" name="Picture 8" descr="D:\Quoc su 2017\Tuyen truyen\Dan so\Dan so ke hoach hoa gia dinh\sinh con.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3211513"/>
            <a:ext cx="4427538"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101460A-25E3-4D05-BC49-BEEA0CF75326}" type="slidenum">
              <a:rPr lang="en-US" altLang="en-US">
                <a:solidFill>
                  <a:schemeClr val="tx2"/>
                </a:solidFill>
                <a:latin typeface="Verdana" panose="020B0604030504040204" pitchFamily="34" charset="0"/>
              </a:rPr>
              <a:pPr eaLnBrk="1" hangingPunct="1"/>
              <a:t>61</a:t>
            </a:fld>
            <a:endParaRPr lang="en-US" altLang="en-US">
              <a:solidFill>
                <a:schemeClr val="tx2"/>
              </a:solidFill>
              <a:latin typeface="Verdana" panose="020B0604030504040204" pitchFamily="34" charset="0"/>
            </a:endParaRPr>
          </a:p>
        </p:txBody>
      </p:sp>
      <p:sp>
        <p:nvSpPr>
          <p:cNvPr id="64515"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CÁC HÀNH VI BỊ NGHIÊM CẤM VỀ AN NINH MẠNG</a:t>
            </a:r>
          </a:p>
        </p:txBody>
      </p:sp>
      <p:sp>
        <p:nvSpPr>
          <p:cNvPr id="64516" name="Rectangle 7"/>
          <p:cNvSpPr>
            <a:spLocks noChangeArrowheads="1"/>
          </p:cNvSpPr>
          <p:nvPr/>
        </p:nvSpPr>
        <p:spPr bwMode="auto">
          <a:xfrm>
            <a:off x="0" y="91440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a:t>- </a:t>
            </a:r>
            <a:r>
              <a:rPr lang="vi-VN" altLang="en-US" sz="2400" b="1"/>
              <a:t>Hoạt động mại dâm, tệ nạn xã hội, mua bán người</a:t>
            </a:r>
            <a:r>
              <a:rPr lang="vi-VN" altLang="en-US" sz="2400"/>
              <a:t>; đăng tải thông tin dâm ô, đồi trụy, tội ác; phá hoại thuần phong, mỹ tục của dân tộc, đạo đức xã hội, sức khỏe của cộng đồng;</a:t>
            </a:r>
            <a:endParaRPr lang="en-US" altLang="en-US" sz="2400"/>
          </a:p>
          <a:p>
            <a:pPr algn="just" eaLnBrk="1" hangingPunct="1"/>
            <a:r>
              <a:rPr lang="en-US" altLang="en-US" sz="2400"/>
              <a:t>- </a:t>
            </a:r>
            <a:r>
              <a:rPr lang="vi-VN" altLang="en-US" sz="2400"/>
              <a:t>Xúi giục, lôi kéo, kích động người khác phạm tội.</a:t>
            </a:r>
          </a:p>
        </p:txBody>
      </p:sp>
      <p:pic>
        <p:nvPicPr>
          <p:cNvPr id="64517" name="Picture 2" descr="C:\Users\Administrator\Desktop\Tuyen truyen do hoa\nhung-tiet-lo-kho-tin-ve-duong-day-a-hau-dien-vien-ban-da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163" y="2667000"/>
            <a:ext cx="4983163" cy="3981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2" descr="C:\Users\Admin\Desktop\Suynghivanhoacongcong1011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67000"/>
            <a:ext cx="457200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Rectangle 2"/>
          <p:cNvSpPr>
            <a:spLocks noChangeArrowheads="1"/>
          </p:cNvSpPr>
          <p:nvPr/>
        </p:nvSpPr>
        <p:spPr bwMode="auto">
          <a:xfrm>
            <a:off x="0" y="6118225"/>
            <a:ext cx="45720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a:hlinkClick r:id="rId4"/>
              </a:rPr>
              <a:t>Rúng động: Phá đường dây á hậu, diễn viên bán dâm 'khủng' nhất VN</a:t>
            </a:r>
            <a:endParaRPr lang="en-US"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2092131-F5F1-46B8-AA5E-E903D7DF48B9}" type="slidenum">
              <a:rPr lang="en-US" altLang="en-US">
                <a:solidFill>
                  <a:schemeClr val="tx2"/>
                </a:solidFill>
                <a:latin typeface="Verdana" panose="020B0604030504040204" pitchFamily="34" charset="0"/>
              </a:rPr>
              <a:pPr eaLnBrk="1" hangingPunct="1"/>
              <a:t>62</a:t>
            </a:fld>
            <a:endParaRPr lang="en-US" altLang="en-US">
              <a:solidFill>
                <a:schemeClr val="tx2"/>
              </a:solidFill>
              <a:latin typeface="Verdana" panose="020B0604030504040204" pitchFamily="34" charset="0"/>
            </a:endParaRPr>
          </a:p>
        </p:txBody>
      </p:sp>
      <p:sp>
        <p:nvSpPr>
          <p:cNvPr id="65539"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CÁC HÀNH VI BỊ NGHIÊM CẤM VỀ AN NINH MẠNG</a:t>
            </a:r>
          </a:p>
        </p:txBody>
      </p:sp>
      <p:sp>
        <p:nvSpPr>
          <p:cNvPr id="65540" name="Rectangle 7"/>
          <p:cNvSpPr>
            <a:spLocks noChangeArrowheads="1"/>
          </p:cNvSpPr>
          <p:nvPr/>
        </p:nvSpPr>
        <p:spPr bwMode="auto">
          <a:xfrm>
            <a:off x="0" y="914400"/>
            <a:ext cx="9144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a:t>2. </a:t>
            </a:r>
            <a:r>
              <a:rPr lang="vi-VN" altLang="en-US" sz="2800" b="1"/>
              <a:t>Thực hiện tấn công mạng</a:t>
            </a:r>
            <a:r>
              <a:rPr lang="vi-VN" altLang="en-US" sz="2800"/>
              <a:t>, khủng bố mạng, gián điệp mạng, tội phạm mạng; gây sự cố, tấn công, xâm nhập, chiếm quyền điều khiển, làm sai lệch, gián đoạn, ngưng trệ, tê liệt hoặc phá hoại hệ thống thông tin quan trọng về an ninh quốc gia.</a:t>
            </a:r>
          </a:p>
        </p:txBody>
      </p:sp>
      <p:pic>
        <p:nvPicPr>
          <p:cNvPr id="6554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60713"/>
            <a:ext cx="9144000" cy="369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60E39E-D9F6-4BAA-8FCA-FB24F0258BC9}" type="slidenum">
              <a:rPr lang="en-US" altLang="en-US">
                <a:solidFill>
                  <a:schemeClr val="tx2"/>
                </a:solidFill>
                <a:latin typeface="Verdana" panose="020B0604030504040204" pitchFamily="34" charset="0"/>
              </a:rPr>
              <a:pPr eaLnBrk="1" hangingPunct="1"/>
              <a:t>63</a:t>
            </a:fld>
            <a:endParaRPr lang="en-US" altLang="en-US">
              <a:solidFill>
                <a:schemeClr val="tx2"/>
              </a:solidFill>
              <a:latin typeface="Verdana" panose="020B0604030504040204" pitchFamily="34" charset="0"/>
            </a:endParaRPr>
          </a:p>
        </p:txBody>
      </p:sp>
      <p:sp>
        <p:nvSpPr>
          <p:cNvPr id="66563"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CÁC HÀNH VI BỊ NGHIÊM CẤM VỀ AN NINH MẠNG</a:t>
            </a:r>
          </a:p>
        </p:txBody>
      </p:sp>
      <p:sp>
        <p:nvSpPr>
          <p:cNvPr id="66564" name="Rectangle 7"/>
          <p:cNvSpPr>
            <a:spLocks noChangeArrowheads="1"/>
          </p:cNvSpPr>
          <p:nvPr/>
        </p:nvSpPr>
        <p:spPr bwMode="auto">
          <a:xfrm>
            <a:off x="0" y="914400"/>
            <a:ext cx="9144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1600" b="1" dirty="0"/>
              <a:t>3. Sản xuất, đưa vào sử dụng công cụ, phương tiện, phần mềm hoặc có hành vi cản trở, gây rối loạn hoạt động của mạng viễn thông, mạng Internet, mạng máy tính, hệ thống thông tin, hệ thống xử lý và điều khiển thông tin, phương tiện điện tử; phát tán chương trình tin học gây hại cho hoạt động của mạng viễn thông, mạng Internet, mạng máy tính, hệ thống thông tin, hệ thống xử lý và điều khiển thông tin, phương tiện điện tử; xâm nhập trái phép vào mạng viễn thông, mạng máy tính, hệ thống thông tin, hệ thống xử lý và điều khiển thông tin, cơ sở dữ liệu, phương tiện điện tử của người khác.</a:t>
            </a:r>
          </a:p>
          <a:p>
            <a:pPr algn="just" eaLnBrk="1" hangingPunct="1"/>
            <a:r>
              <a:rPr lang="vi-VN" altLang="en-US" sz="1600" dirty="0"/>
              <a:t>4. Chống lại hoặc cản trở hoạt động của lực lượng bảo vệ an ninh mạng; tấn công, vô hiệu hóa trái pháp luật làm mất tác dụng biện pháp bảo vệ an ninh mạng.</a:t>
            </a:r>
          </a:p>
          <a:p>
            <a:pPr algn="just" eaLnBrk="1" hangingPunct="1"/>
            <a:r>
              <a:rPr lang="vi-VN" altLang="en-US" sz="1600" dirty="0"/>
              <a:t>5. Lợi dụng hoặc lạm dụng hoạt động bảo vệ an ninh mạng để xâm phạm chủ quyền, lợi ích, an ninh quốc gia, trật tự, an toàn xã hội, quyền và lợi ích hợp pháp của cơ quan, tổ chức, cá nhân hoặc để trục lợi.</a:t>
            </a:r>
          </a:p>
          <a:p>
            <a:pPr algn="just" eaLnBrk="1" hangingPunct="1"/>
            <a:endParaRPr lang="vi-VN" altLang="en-US" sz="1600" dirty="0"/>
          </a:p>
          <a:p>
            <a:pPr algn="just" eaLnBrk="1" hangingPunct="1"/>
            <a:r>
              <a:rPr lang="vi-VN" altLang="en-US" sz="1600" dirty="0"/>
              <a:t/>
            </a:r>
            <a:br>
              <a:rPr lang="vi-VN" altLang="en-US" sz="1600" dirty="0"/>
            </a:br>
            <a:endParaRPr lang="vi-VN" altLang="en-US" sz="1600" dirty="0"/>
          </a:p>
        </p:txBody>
      </p:sp>
      <p:pic>
        <p:nvPicPr>
          <p:cNvPr id="66565" name="Picture 2" descr="C:\Users\Admin\Desktop\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63" y="3886200"/>
            <a:ext cx="44577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3" descr="C:\Users\Admin\Desktop\1c0b0cecc4aa2df474b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3886200"/>
            <a:ext cx="47625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F1E296B-C544-4C13-A271-0E10EF3C0934}" type="slidenum">
              <a:rPr lang="en-US" altLang="en-US">
                <a:solidFill>
                  <a:schemeClr val="tx2"/>
                </a:solidFill>
                <a:latin typeface="Verdana" panose="020B0604030504040204" pitchFamily="34" charset="0"/>
              </a:rPr>
              <a:pPr eaLnBrk="1" hangingPunct="1"/>
              <a:t>64</a:t>
            </a:fld>
            <a:endParaRPr lang="en-US" altLang="en-US">
              <a:solidFill>
                <a:schemeClr val="tx2"/>
              </a:solidFill>
              <a:latin typeface="Verdana" panose="020B0604030504040204" pitchFamily="34" charset="0"/>
            </a:endParaRPr>
          </a:p>
        </p:txBody>
      </p:sp>
      <p:sp>
        <p:nvSpPr>
          <p:cNvPr id="67587"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PHÒNG NGỪA, XỬ LÝ HÀNH XÂM PHẠM AN NINH MẠNG</a:t>
            </a:r>
          </a:p>
        </p:txBody>
      </p:sp>
      <p:sp>
        <p:nvSpPr>
          <p:cNvPr id="67588" name="TextBox 2"/>
          <p:cNvSpPr txBox="1">
            <a:spLocks noChangeArrowheads="1"/>
          </p:cNvSpPr>
          <p:nvPr/>
        </p:nvSpPr>
        <p:spPr bwMode="auto">
          <a:xfrm>
            <a:off x="1752600" y="2514600"/>
            <a:ext cx="504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(Vụ ông Huỳnh Văn Nén ở Bình Thuận 10 tỷ)</a:t>
            </a:r>
          </a:p>
        </p:txBody>
      </p:sp>
      <p:sp>
        <p:nvSpPr>
          <p:cNvPr id="7" name="Rectangle 6">
            <a:extLst>
              <a:ext uri="{FF2B5EF4-FFF2-40B4-BE49-F238E27FC236}"/>
            </a:extLst>
          </p:cNvPr>
          <p:cNvSpPr/>
          <p:nvPr/>
        </p:nvSpPr>
        <p:spPr>
          <a:xfrm>
            <a:off x="-4763" y="855663"/>
            <a:ext cx="9067801" cy="6002337"/>
          </a:xfrm>
          <a:prstGeom prst="rect">
            <a:avLst/>
          </a:prstGeom>
        </p:spPr>
        <p:txBody>
          <a:bodyPr>
            <a:spAutoFit/>
          </a:bodyPr>
          <a:lstStyle/>
          <a:p>
            <a:pPr algn="just">
              <a:defRPr/>
            </a:pPr>
            <a:r>
              <a:rPr lang="en-US" sz="2400" b="1" dirty="0">
                <a:solidFill>
                  <a:schemeClr val="tx1">
                    <a:lumMod val="50000"/>
                  </a:schemeClr>
                </a:solidFill>
                <a:latin typeface="Arial" charset="0"/>
                <a:cs typeface="+mn-cs"/>
              </a:rPr>
              <a:t>1. </a:t>
            </a:r>
            <a:r>
              <a:rPr lang="vi-VN" sz="2400" b="1" dirty="0">
                <a:solidFill>
                  <a:schemeClr val="tx1">
                    <a:lumMod val="50000"/>
                  </a:schemeClr>
                </a:solidFill>
                <a:latin typeface="Arial" charset="0"/>
                <a:cs typeface="+mn-cs"/>
              </a:rPr>
              <a:t>Phòng ngừa, xử lý thông tin trên không gian mạng có nội dung tuyên truyền chống Nhà nước Cộng hòa xã hội chủ nghĩa Việt Nam; kích động gây bạo loạn, phá rối an ninh, gây rối trật tự công cộng; làm nhục, vu khống; xâm phạm trật tự quản lý kinh tế</a:t>
            </a:r>
            <a:r>
              <a:rPr lang="en-US" sz="2400" b="1" dirty="0">
                <a:solidFill>
                  <a:schemeClr val="tx1">
                    <a:lumMod val="50000"/>
                  </a:schemeClr>
                </a:solidFill>
                <a:latin typeface="Arial" charset="0"/>
                <a:cs typeface="+mn-cs"/>
              </a:rPr>
              <a:t> (</a:t>
            </a:r>
            <a:r>
              <a:rPr lang="en-US" sz="2400" b="1" dirty="0" err="1">
                <a:solidFill>
                  <a:schemeClr val="tx1">
                    <a:lumMod val="50000"/>
                  </a:schemeClr>
                </a:solidFill>
                <a:latin typeface="Arial" charset="0"/>
                <a:cs typeface="+mn-cs"/>
              </a:rPr>
              <a:t>đã</a:t>
            </a:r>
            <a:r>
              <a:rPr lang="en-US" sz="2400" b="1" dirty="0">
                <a:solidFill>
                  <a:schemeClr val="tx1">
                    <a:lumMod val="50000"/>
                  </a:schemeClr>
                </a:solidFill>
                <a:latin typeface="Arial" charset="0"/>
                <a:cs typeface="+mn-cs"/>
              </a:rPr>
              <a:t> </a:t>
            </a:r>
            <a:r>
              <a:rPr lang="en-US" sz="2400" b="1" dirty="0" err="1">
                <a:solidFill>
                  <a:schemeClr val="tx1">
                    <a:lumMod val="50000"/>
                  </a:schemeClr>
                </a:solidFill>
                <a:latin typeface="Arial" charset="0"/>
                <a:cs typeface="+mn-cs"/>
              </a:rPr>
              <a:t>nêu</a:t>
            </a:r>
            <a:r>
              <a:rPr lang="en-US" sz="2400" b="1" dirty="0">
                <a:solidFill>
                  <a:schemeClr val="tx1">
                    <a:lumMod val="50000"/>
                  </a:schemeClr>
                </a:solidFill>
                <a:latin typeface="Arial" charset="0"/>
                <a:cs typeface="+mn-cs"/>
              </a:rPr>
              <a:t> ở </a:t>
            </a:r>
            <a:r>
              <a:rPr lang="en-US" sz="2400" b="1" dirty="0" err="1">
                <a:solidFill>
                  <a:schemeClr val="tx1">
                    <a:lumMod val="50000"/>
                  </a:schemeClr>
                </a:solidFill>
                <a:latin typeface="Arial" charset="0"/>
                <a:cs typeface="+mn-cs"/>
              </a:rPr>
              <a:t>phần</a:t>
            </a:r>
            <a:r>
              <a:rPr lang="en-US" sz="2400" b="1" dirty="0">
                <a:solidFill>
                  <a:schemeClr val="tx1">
                    <a:lumMod val="50000"/>
                  </a:schemeClr>
                </a:solidFill>
                <a:latin typeface="Arial" charset="0"/>
                <a:cs typeface="+mn-cs"/>
              </a:rPr>
              <a:t> </a:t>
            </a:r>
            <a:r>
              <a:rPr lang="en-US" sz="2400" b="1" dirty="0" err="1">
                <a:solidFill>
                  <a:schemeClr val="tx1">
                    <a:lumMod val="50000"/>
                  </a:schemeClr>
                </a:solidFill>
                <a:latin typeface="Arial" charset="0"/>
                <a:cs typeface="+mn-cs"/>
              </a:rPr>
              <a:t>hành</a:t>
            </a:r>
            <a:r>
              <a:rPr lang="en-US" sz="2400" b="1" dirty="0">
                <a:solidFill>
                  <a:schemeClr val="tx1">
                    <a:lumMod val="50000"/>
                  </a:schemeClr>
                </a:solidFill>
                <a:latin typeface="Arial" charset="0"/>
                <a:cs typeface="+mn-cs"/>
              </a:rPr>
              <a:t> vi </a:t>
            </a:r>
            <a:r>
              <a:rPr lang="en-US" sz="2400" b="1" dirty="0" err="1">
                <a:solidFill>
                  <a:schemeClr val="tx1">
                    <a:lumMod val="50000"/>
                  </a:schemeClr>
                </a:solidFill>
                <a:latin typeface="Arial" charset="0"/>
                <a:cs typeface="+mn-cs"/>
              </a:rPr>
              <a:t>bị</a:t>
            </a:r>
            <a:r>
              <a:rPr lang="en-US" sz="2400" b="1" dirty="0">
                <a:solidFill>
                  <a:schemeClr val="tx1">
                    <a:lumMod val="50000"/>
                  </a:schemeClr>
                </a:solidFill>
                <a:latin typeface="Arial" charset="0"/>
                <a:cs typeface="+mn-cs"/>
              </a:rPr>
              <a:t> </a:t>
            </a:r>
            <a:r>
              <a:rPr lang="en-US" sz="2400" b="1" dirty="0" err="1">
                <a:solidFill>
                  <a:schemeClr val="tx1">
                    <a:lumMod val="50000"/>
                  </a:schemeClr>
                </a:solidFill>
                <a:latin typeface="Arial" charset="0"/>
                <a:cs typeface="+mn-cs"/>
              </a:rPr>
              <a:t>nghiêm</a:t>
            </a:r>
            <a:r>
              <a:rPr lang="en-US" sz="2400" b="1" dirty="0">
                <a:solidFill>
                  <a:schemeClr val="tx1">
                    <a:lumMod val="50000"/>
                  </a:schemeClr>
                </a:solidFill>
                <a:latin typeface="Arial" charset="0"/>
                <a:cs typeface="+mn-cs"/>
              </a:rPr>
              <a:t> </a:t>
            </a:r>
            <a:r>
              <a:rPr lang="en-US" sz="2400" b="1" dirty="0" err="1">
                <a:solidFill>
                  <a:schemeClr val="tx1">
                    <a:lumMod val="50000"/>
                  </a:schemeClr>
                </a:solidFill>
                <a:latin typeface="Arial" charset="0"/>
                <a:cs typeface="+mn-cs"/>
              </a:rPr>
              <a:t>cấm</a:t>
            </a:r>
            <a:r>
              <a:rPr lang="en-US" sz="2400" b="1" dirty="0">
                <a:solidFill>
                  <a:schemeClr val="tx1">
                    <a:lumMod val="50000"/>
                  </a:schemeClr>
                </a:solidFill>
                <a:latin typeface="Arial" charset="0"/>
                <a:cs typeface="+mn-cs"/>
              </a:rPr>
              <a:t>)</a:t>
            </a:r>
          </a:p>
          <a:p>
            <a:pPr marL="285750" indent="-285750" algn="just">
              <a:buFontTx/>
              <a:buChar char="-"/>
              <a:defRPr/>
            </a:pPr>
            <a:r>
              <a:rPr lang="vi-VN" sz="2400" dirty="0">
                <a:latin typeface="Arial" charset="0"/>
                <a:cs typeface="+mn-cs"/>
              </a:rPr>
              <a:t>Chủ quản hệ thống thông tin có trách nhiệm triển khai biện pháp quản lý, kỹ thuật để phòng ngừa, phát hiện, ngăn chặn, gỡ bỏ thông tin có nội dung </a:t>
            </a:r>
            <a:r>
              <a:rPr lang="en-US" sz="2400" dirty="0">
                <a:latin typeface="Arial" charset="0"/>
                <a:cs typeface="+mn-cs"/>
              </a:rPr>
              <a:t>vi </a:t>
            </a:r>
            <a:r>
              <a:rPr lang="en-US" sz="2400" dirty="0" err="1">
                <a:latin typeface="Arial" charset="0"/>
                <a:cs typeface="+mn-cs"/>
              </a:rPr>
              <a:t>phạm</a:t>
            </a:r>
            <a:endParaRPr lang="en-US" sz="2400" dirty="0">
              <a:latin typeface="Arial" charset="0"/>
              <a:cs typeface="+mn-cs"/>
            </a:endParaRPr>
          </a:p>
          <a:p>
            <a:pPr marL="285750" indent="-285750" algn="just">
              <a:buFontTx/>
              <a:buChar char="-"/>
              <a:defRPr/>
            </a:pPr>
            <a:r>
              <a:rPr lang="vi-VN" sz="2400" b="1" u="sng" dirty="0">
                <a:solidFill>
                  <a:schemeClr val="tx1">
                    <a:lumMod val="50000"/>
                  </a:schemeClr>
                </a:solidFill>
                <a:latin typeface="Arial" charset="0"/>
                <a:cs typeface="+mn-cs"/>
              </a:rPr>
              <a:t> Lực lượng chuyên trách bảo vệ an ninh mạng và cơ quan có thẩm quyền áp dụng biện pháp</a:t>
            </a:r>
            <a:r>
              <a:rPr lang="en-US" sz="2400" b="1" u="sng" dirty="0">
                <a:solidFill>
                  <a:schemeClr val="tx1">
                    <a:lumMod val="50000"/>
                  </a:schemeClr>
                </a:solidFill>
                <a:latin typeface="Arial" charset="0"/>
                <a:cs typeface="+mn-cs"/>
              </a:rPr>
              <a:t>: </a:t>
            </a:r>
          </a:p>
          <a:p>
            <a:pPr algn="just">
              <a:defRPr/>
            </a:pPr>
            <a:r>
              <a:rPr lang="en-US" sz="2400" dirty="0">
                <a:latin typeface="Arial" charset="0"/>
                <a:cs typeface="+mn-cs"/>
              </a:rPr>
              <a:t>+ </a:t>
            </a:r>
            <a:r>
              <a:rPr lang="vi-VN" sz="2400" dirty="0">
                <a:latin typeface="Arial" charset="0"/>
                <a:cs typeface="+mn-cs"/>
              </a:rPr>
              <a:t>Ngăn chặn, yêu cầu tạm ngừng, ngừng cung cấp thông tin mạng; đình chỉ, tạm đình chỉ các hoạt động thiết lập, cung cấp và sử dụng mạng viễn thông, mạng Internet, sản xuất và sử dụng thiết bị phát, thu phát sóng vô tuyến theo quy định của pháp luật;</a:t>
            </a:r>
            <a:endParaRPr lang="en-US" sz="2400" dirty="0">
              <a:latin typeface="Arial" charset="0"/>
              <a:cs typeface="+mn-cs"/>
            </a:endParaRPr>
          </a:p>
          <a:p>
            <a:pPr algn="ctr">
              <a:defRPr/>
            </a:pPr>
            <a:r>
              <a:rPr lang="vi-VN" sz="2400" dirty="0">
                <a:latin typeface="Arial" charset="0"/>
                <a:cs typeface="+mn-cs"/>
              </a:rPr>
              <a:t/>
            </a:r>
            <a:br>
              <a:rPr lang="vi-VN" sz="2400" dirty="0">
                <a:latin typeface="Arial" charset="0"/>
                <a:cs typeface="+mn-cs"/>
              </a:rPr>
            </a:br>
            <a:endParaRPr lang="en-US" sz="2400" dirty="0">
              <a:latin typeface="Arial" charset="0"/>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7E7D95-D594-42F9-B3B0-FA92153502A7}" type="slidenum">
              <a:rPr lang="en-US" altLang="en-US">
                <a:solidFill>
                  <a:schemeClr val="tx2"/>
                </a:solidFill>
                <a:latin typeface="Verdana" panose="020B0604030504040204" pitchFamily="34" charset="0"/>
              </a:rPr>
              <a:pPr eaLnBrk="1" hangingPunct="1"/>
              <a:t>65</a:t>
            </a:fld>
            <a:endParaRPr lang="en-US" altLang="en-US">
              <a:solidFill>
                <a:schemeClr val="tx2"/>
              </a:solidFill>
              <a:latin typeface="Verdana" panose="020B0604030504040204" pitchFamily="34" charset="0"/>
            </a:endParaRPr>
          </a:p>
        </p:txBody>
      </p:sp>
      <p:sp>
        <p:nvSpPr>
          <p:cNvPr id="68611"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PHÒNG NGỪA, XỬ LÝ HÀNH XÂM PHẠM AN NINH MẠNG</a:t>
            </a:r>
          </a:p>
        </p:txBody>
      </p:sp>
      <p:sp>
        <p:nvSpPr>
          <p:cNvPr id="68612" name="TextBox 2"/>
          <p:cNvSpPr txBox="1">
            <a:spLocks noChangeArrowheads="1"/>
          </p:cNvSpPr>
          <p:nvPr/>
        </p:nvSpPr>
        <p:spPr bwMode="auto">
          <a:xfrm>
            <a:off x="1752600" y="2514600"/>
            <a:ext cx="504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(Vụ ông Huỳnh Văn Nén ở Bình Thuận 10 tỷ)</a:t>
            </a:r>
          </a:p>
        </p:txBody>
      </p:sp>
      <p:sp>
        <p:nvSpPr>
          <p:cNvPr id="7" name="Rectangle 6">
            <a:extLst>
              <a:ext uri="{FF2B5EF4-FFF2-40B4-BE49-F238E27FC236}"/>
            </a:extLst>
          </p:cNvPr>
          <p:cNvSpPr/>
          <p:nvPr/>
        </p:nvSpPr>
        <p:spPr>
          <a:xfrm>
            <a:off x="-4763" y="568325"/>
            <a:ext cx="9067801" cy="3694113"/>
          </a:xfrm>
          <a:prstGeom prst="rect">
            <a:avLst/>
          </a:prstGeom>
        </p:spPr>
        <p:txBody>
          <a:bodyPr>
            <a:spAutoFit/>
          </a:bodyPr>
          <a:lstStyle/>
          <a:p>
            <a:pPr marL="285750" indent="-285750" algn="just">
              <a:buFontTx/>
              <a:buChar char="-"/>
              <a:defRPr/>
            </a:pPr>
            <a:r>
              <a:rPr lang="vi-VN" b="1" u="sng" dirty="0">
                <a:solidFill>
                  <a:srgbClr val="FF0000"/>
                </a:solidFill>
                <a:latin typeface="Arial" charset="0"/>
                <a:cs typeface="+mn-cs"/>
              </a:rPr>
              <a:t> Lực lượng chuyên trách bảo vệ an ninh mạng và cơ quan có thẩm quyền áp dụng biện pháp</a:t>
            </a:r>
            <a:r>
              <a:rPr lang="en-US" b="1" u="sng" dirty="0">
                <a:solidFill>
                  <a:srgbClr val="FF0000"/>
                </a:solidFill>
                <a:latin typeface="Arial" charset="0"/>
                <a:cs typeface="+mn-cs"/>
              </a:rPr>
              <a:t>: </a:t>
            </a:r>
          </a:p>
          <a:p>
            <a:pPr algn="just">
              <a:defRPr/>
            </a:pPr>
            <a:r>
              <a:rPr lang="en-US" dirty="0">
                <a:latin typeface="Arial" charset="0"/>
                <a:cs typeface="+mn-cs"/>
              </a:rPr>
              <a:t>+ </a:t>
            </a:r>
            <a:r>
              <a:rPr lang="vi-VN" b="1" dirty="0">
                <a:latin typeface="Arial" charset="0"/>
                <a:cs typeface="+mn-cs"/>
              </a:rPr>
              <a:t>Yêu cầu xóa bỏ, truy cập xóa bỏ thông tin trái pháp luật </a:t>
            </a:r>
            <a:r>
              <a:rPr lang="vi-VN" dirty="0">
                <a:latin typeface="Arial" charset="0"/>
                <a:cs typeface="+mn-cs"/>
              </a:rPr>
              <a:t>hoặc thông tin sai sự thật trên không gian mạng xâm phạm an ninh quốc gia, trật tự, an toàn xã hội, quyền và lợi ích hợp pháp của cơ quan, tổ chức, cá nhân</a:t>
            </a:r>
            <a:endParaRPr lang="en-US" dirty="0">
              <a:latin typeface="Arial" charset="0"/>
              <a:cs typeface="+mn-cs"/>
            </a:endParaRPr>
          </a:p>
          <a:p>
            <a:pPr algn="just">
              <a:defRPr/>
            </a:pPr>
            <a:r>
              <a:rPr lang="en-US" dirty="0">
                <a:latin typeface="Arial" charset="0"/>
                <a:cs typeface="+mn-cs"/>
              </a:rPr>
              <a:t>+ </a:t>
            </a:r>
            <a:r>
              <a:rPr lang="vi-VN" dirty="0">
                <a:latin typeface="Arial" charset="0"/>
                <a:cs typeface="+mn-cs"/>
              </a:rPr>
              <a:t>Phong tỏa, hạn chế hoạt động của hệ thống thông tin; đình chỉ, tạm đình chỉ hoặc yêu cầu ngừng hoạt động của hệ thống thông tin, thu hồi tên miền theo quy định của pháp luật;</a:t>
            </a:r>
            <a:endParaRPr lang="en-US" dirty="0">
              <a:latin typeface="Arial" charset="0"/>
              <a:cs typeface="+mn-cs"/>
            </a:endParaRPr>
          </a:p>
          <a:p>
            <a:pPr algn="just">
              <a:defRPr/>
            </a:pPr>
            <a:r>
              <a:rPr lang="en-US" dirty="0">
                <a:latin typeface="Arial" charset="0"/>
                <a:cs typeface="+mn-cs"/>
              </a:rPr>
              <a:t>- </a:t>
            </a:r>
            <a:r>
              <a:rPr lang="vi-VN" dirty="0">
                <a:latin typeface="Arial" charset="0"/>
                <a:cs typeface="+mn-cs"/>
              </a:rPr>
              <a:t>Tổ chức, cá nhân soạn thảo, đăng tải, phát tán thông tin trên không gian mạng có nội dung</a:t>
            </a:r>
            <a:r>
              <a:rPr lang="en-US" dirty="0">
                <a:latin typeface="Arial" charset="0"/>
                <a:cs typeface="+mn-cs"/>
              </a:rPr>
              <a:t> vi </a:t>
            </a:r>
            <a:r>
              <a:rPr lang="en-US" dirty="0" err="1">
                <a:latin typeface="Arial" charset="0"/>
                <a:cs typeface="+mn-cs"/>
              </a:rPr>
              <a:t>phạm</a:t>
            </a:r>
            <a:r>
              <a:rPr lang="en-US" dirty="0">
                <a:latin typeface="Arial" charset="0"/>
                <a:cs typeface="+mn-cs"/>
              </a:rPr>
              <a:t> </a:t>
            </a:r>
            <a:r>
              <a:rPr lang="vi-VN" b="1" dirty="0">
                <a:solidFill>
                  <a:schemeClr val="tx1">
                    <a:lumMod val="50000"/>
                  </a:schemeClr>
                </a:solidFill>
                <a:latin typeface="Arial" charset="0"/>
                <a:cs typeface="+mn-cs"/>
              </a:rPr>
              <a:t>phải gỡ bỏ thông tin khi có yêu cầu </a:t>
            </a:r>
            <a:r>
              <a:rPr lang="vi-VN" dirty="0">
                <a:latin typeface="Arial" charset="0"/>
                <a:cs typeface="+mn-cs"/>
              </a:rPr>
              <a:t>của lực lượng chuyên trách bảo vệ an ninh mạng và chịu trách nhiệm theo quy định của pháp luật.</a:t>
            </a:r>
          </a:p>
          <a:p>
            <a:pPr algn="ctr">
              <a:defRPr/>
            </a:pPr>
            <a:r>
              <a:rPr lang="vi-VN" dirty="0">
                <a:latin typeface="Arial" charset="0"/>
                <a:cs typeface="+mn-cs"/>
              </a:rPr>
              <a:t/>
            </a:r>
            <a:br>
              <a:rPr lang="vi-VN" dirty="0">
                <a:latin typeface="Arial" charset="0"/>
                <a:cs typeface="+mn-cs"/>
              </a:rPr>
            </a:br>
            <a:endParaRPr lang="en-US" dirty="0">
              <a:latin typeface="Arial" charset="0"/>
              <a:cs typeface="+mn-cs"/>
            </a:endParaRPr>
          </a:p>
        </p:txBody>
      </p:sp>
      <p:pic>
        <p:nvPicPr>
          <p:cNvPr id="68614" name="Picture 2" descr="C:\Users\Administrator\Desktop\Luat an ninh mang\mh_mangxh_f3969-12_12_55_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7200"/>
            <a:ext cx="4286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3" descr="C:\Users\Administrator\Desktop\Luat an ninh mang\12-yeu-nhau_yux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413" y="4213225"/>
            <a:ext cx="4827587"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6" name="Rectangle 1"/>
          <p:cNvSpPr>
            <a:spLocks noChangeArrowheads="1"/>
          </p:cNvSpPr>
          <p:nvPr/>
        </p:nvSpPr>
        <p:spPr bwMode="auto">
          <a:xfrm>
            <a:off x="0" y="6196013"/>
            <a:ext cx="9144000" cy="64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b="1" dirty="0">
                <a:solidFill>
                  <a:schemeClr val="tx1">
                    <a:lumMod val="50000"/>
                  </a:schemeClr>
                </a:solidFill>
              </a:rPr>
              <a:t>Một người chấp hành xong án phạt tù còn được xóa án tích, </a:t>
            </a:r>
            <a:r>
              <a:rPr lang="vi-VN" altLang="en-US" b="1" dirty="0"/>
              <a:t>còn xóa dấu vết trên MXH thì gần như không thể.</a:t>
            </a:r>
            <a:endParaRPr lang="en-US" altLang="en-US"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06861E7-A9B7-4FF1-AB0A-460821CDFFA0}" type="slidenum">
              <a:rPr lang="en-US" altLang="en-US">
                <a:solidFill>
                  <a:schemeClr val="tx2"/>
                </a:solidFill>
                <a:latin typeface="Verdana" panose="020B0604030504040204" pitchFamily="34" charset="0"/>
              </a:rPr>
              <a:pPr eaLnBrk="1" hangingPunct="1"/>
              <a:t>66</a:t>
            </a:fld>
            <a:endParaRPr lang="en-US" altLang="en-US">
              <a:solidFill>
                <a:schemeClr val="tx2"/>
              </a:solidFill>
              <a:latin typeface="Verdana" panose="020B0604030504040204" pitchFamily="34" charset="0"/>
            </a:endParaRPr>
          </a:p>
        </p:txBody>
      </p:sp>
      <p:sp>
        <p:nvSpPr>
          <p:cNvPr id="69635" name="Text Box 4"/>
          <p:cNvSpPr txBox="1">
            <a:spLocks noChangeArrowheads="1"/>
          </p:cNvSpPr>
          <p:nvPr/>
        </p:nvSpPr>
        <p:spPr bwMode="auto">
          <a:xfrm>
            <a:off x="838200" y="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PHÒNG NGỪA, XỬ LÝ HÀNH XÂM PHẠM AN NINH MẠNG</a:t>
            </a:r>
          </a:p>
        </p:txBody>
      </p:sp>
      <p:sp>
        <p:nvSpPr>
          <p:cNvPr id="69636" name="TextBox 2"/>
          <p:cNvSpPr txBox="1">
            <a:spLocks noChangeArrowheads="1"/>
          </p:cNvSpPr>
          <p:nvPr/>
        </p:nvSpPr>
        <p:spPr bwMode="auto">
          <a:xfrm>
            <a:off x="1752600" y="2514600"/>
            <a:ext cx="504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(Vụ ông Huỳnh Văn Nén ở Bình Thuận 10 tỷ)</a:t>
            </a:r>
          </a:p>
        </p:txBody>
      </p:sp>
      <p:sp>
        <p:nvSpPr>
          <p:cNvPr id="7" name="Rectangle 6">
            <a:extLst>
              <a:ext uri="{FF2B5EF4-FFF2-40B4-BE49-F238E27FC236}"/>
            </a:extLst>
          </p:cNvPr>
          <p:cNvSpPr/>
          <p:nvPr/>
        </p:nvSpPr>
        <p:spPr>
          <a:xfrm>
            <a:off x="0" y="944563"/>
            <a:ext cx="9067800" cy="4524375"/>
          </a:xfrm>
          <a:prstGeom prst="rect">
            <a:avLst/>
          </a:prstGeom>
        </p:spPr>
        <p:txBody>
          <a:bodyPr>
            <a:spAutoFit/>
          </a:bodyPr>
          <a:lstStyle/>
          <a:p>
            <a:pPr algn="just">
              <a:defRPr/>
            </a:pPr>
            <a:r>
              <a:rPr lang="en-US" b="1" dirty="0">
                <a:latin typeface="Arial" charset="0"/>
                <a:cs typeface="+mn-cs"/>
              </a:rPr>
              <a:t>2/ </a:t>
            </a:r>
            <a:r>
              <a:rPr lang="vi-VN" b="1" dirty="0">
                <a:latin typeface="Arial" charset="0"/>
                <a:cs typeface="+mn-cs"/>
              </a:rPr>
              <a:t>Phòng, chống gián điệp mạng; bảo vệ thông tin thuộc bí mật nhà nước, bí mật công tác, bí mật kinh doanh, bí mật cá nhân, bí mật gia đình và đời sống riêng tư trên không gian mạng</a:t>
            </a:r>
            <a:endParaRPr lang="en-US" b="1" dirty="0">
              <a:latin typeface="Arial" charset="0"/>
              <a:cs typeface="+mn-cs"/>
            </a:endParaRPr>
          </a:p>
          <a:p>
            <a:pPr marL="285750" indent="-285750" algn="just">
              <a:buFontTx/>
              <a:buChar char="-"/>
              <a:defRPr/>
            </a:pPr>
            <a:r>
              <a:rPr lang="vi-VN" dirty="0">
                <a:latin typeface="Arial" charset="0"/>
                <a:cs typeface="+mn-cs"/>
              </a:rPr>
              <a:t>Hành vi gián điệp mạng; xâm phạm bí mật nhà nước, bí mật công tác, bí mật kinh doanh, </a:t>
            </a:r>
            <a:r>
              <a:rPr lang="vi-VN" b="1" dirty="0">
                <a:solidFill>
                  <a:schemeClr val="tx1">
                    <a:lumMod val="50000"/>
                  </a:schemeClr>
                </a:solidFill>
                <a:latin typeface="Arial" charset="0"/>
                <a:cs typeface="+mn-cs"/>
              </a:rPr>
              <a:t>bí mật cá nhân, bí mật gia đình và đời sống riêng tư </a:t>
            </a:r>
            <a:r>
              <a:rPr lang="vi-VN" dirty="0">
                <a:latin typeface="Arial" charset="0"/>
                <a:cs typeface="+mn-cs"/>
              </a:rPr>
              <a:t>trên không gian mạng bao gồm:</a:t>
            </a:r>
            <a:endParaRPr lang="en-US" dirty="0">
              <a:latin typeface="Arial" charset="0"/>
              <a:cs typeface="+mn-cs"/>
            </a:endParaRPr>
          </a:p>
          <a:p>
            <a:pPr algn="just">
              <a:defRPr/>
            </a:pPr>
            <a:r>
              <a:rPr lang="en-US" dirty="0">
                <a:latin typeface="Arial" charset="0"/>
                <a:cs typeface="+mn-cs"/>
              </a:rPr>
              <a:t>+ </a:t>
            </a:r>
            <a:r>
              <a:rPr lang="vi-VN" dirty="0">
                <a:latin typeface="Arial" charset="0"/>
                <a:cs typeface="+mn-cs"/>
              </a:rPr>
              <a:t>Đưa lên không gian mạng những thông tin </a:t>
            </a:r>
            <a:r>
              <a:rPr lang="vi-VN" b="1" dirty="0">
                <a:latin typeface="Arial" charset="0"/>
                <a:cs typeface="+mn-cs"/>
              </a:rPr>
              <a:t>thuộc bí mật nhà nước, bí mật công tác, bí mật kinh doanh, bí mật cá nhân, bí mật gia đình và đời sống riêng tư </a:t>
            </a:r>
            <a:r>
              <a:rPr lang="vi-VN" dirty="0">
                <a:latin typeface="Arial" charset="0"/>
                <a:cs typeface="+mn-cs"/>
              </a:rPr>
              <a:t>trái quy định của pháp luật;</a:t>
            </a:r>
          </a:p>
          <a:p>
            <a:pPr algn="just">
              <a:defRPr/>
            </a:pPr>
            <a:r>
              <a:rPr lang="en-US" dirty="0">
                <a:latin typeface="Arial" charset="0"/>
                <a:cs typeface="+mn-cs"/>
              </a:rPr>
              <a:t>+ </a:t>
            </a:r>
            <a:r>
              <a:rPr lang="vi-VN" dirty="0">
                <a:latin typeface="Arial" charset="0"/>
                <a:cs typeface="+mn-cs"/>
              </a:rPr>
              <a:t>Cố ý nghe, </a:t>
            </a:r>
            <a:r>
              <a:rPr lang="vi-VN" b="1" dirty="0">
                <a:latin typeface="Arial" charset="0"/>
                <a:cs typeface="+mn-cs"/>
              </a:rPr>
              <a:t>ghi âm, ghi hình trái phép </a:t>
            </a:r>
            <a:r>
              <a:rPr lang="vi-VN" dirty="0">
                <a:latin typeface="Arial" charset="0"/>
                <a:cs typeface="+mn-cs"/>
              </a:rPr>
              <a:t>các cuộc đàm thoại</a:t>
            </a:r>
            <a:r>
              <a:rPr lang="en-US" dirty="0">
                <a:latin typeface="Arial" charset="0"/>
                <a:cs typeface="+mn-cs"/>
              </a:rPr>
              <a:t>….</a:t>
            </a:r>
            <a:endParaRPr lang="vi-VN" dirty="0">
              <a:latin typeface="Arial" charset="0"/>
              <a:cs typeface="+mn-cs"/>
            </a:endParaRPr>
          </a:p>
          <a:p>
            <a:pPr algn="ctr">
              <a:defRPr/>
            </a:pPr>
            <a:r>
              <a:rPr lang="vi-VN" dirty="0">
                <a:latin typeface="Arial" charset="0"/>
                <a:cs typeface="+mn-cs"/>
              </a:rPr>
              <a:t/>
            </a:r>
            <a:br>
              <a:rPr lang="vi-VN" dirty="0">
                <a:latin typeface="Arial" charset="0"/>
                <a:cs typeface="+mn-cs"/>
              </a:rPr>
            </a:br>
            <a:endParaRPr lang="vi-VN" dirty="0">
              <a:latin typeface="Arial" charset="0"/>
              <a:cs typeface="+mn-cs"/>
            </a:endParaRPr>
          </a:p>
          <a:p>
            <a:pPr algn="ctr">
              <a:defRPr/>
            </a:pPr>
            <a:r>
              <a:rPr lang="vi-VN" dirty="0">
                <a:latin typeface="Arial" charset="0"/>
                <a:cs typeface="+mn-cs"/>
              </a:rPr>
              <a:t/>
            </a:r>
            <a:br>
              <a:rPr lang="vi-VN" dirty="0">
                <a:latin typeface="Arial" charset="0"/>
                <a:cs typeface="+mn-cs"/>
              </a:rPr>
            </a:br>
            <a:endParaRPr lang="en-US" b="1" dirty="0">
              <a:latin typeface="Arial" charset="0"/>
              <a:cs typeface="+mn-cs"/>
            </a:endParaRPr>
          </a:p>
          <a:p>
            <a:pPr algn="ctr">
              <a:defRPr/>
            </a:pPr>
            <a:r>
              <a:rPr lang="vi-VN" dirty="0">
                <a:latin typeface="Arial" charset="0"/>
                <a:cs typeface="+mn-cs"/>
              </a:rPr>
              <a:t/>
            </a:r>
            <a:br>
              <a:rPr lang="vi-VN" dirty="0">
                <a:latin typeface="Arial" charset="0"/>
                <a:cs typeface="+mn-cs"/>
              </a:rPr>
            </a:br>
            <a:endParaRPr lang="en-US" dirty="0">
              <a:latin typeface="Arial" charset="0"/>
              <a:cs typeface="+mn-cs"/>
            </a:endParaRPr>
          </a:p>
        </p:txBody>
      </p:sp>
      <p:pic>
        <p:nvPicPr>
          <p:cNvPr id="69638" name="Picture 2" descr="C:\Users\Administrator\Desktop\Luat an ninh mang\bi m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29075"/>
            <a:ext cx="54102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3" descr="C:\Users\Administrator\Desktop\Luat an ninh mang\canh no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550" y="3810000"/>
            <a:ext cx="4918075"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Rectangle 1"/>
          <p:cNvSpPr>
            <a:spLocks noChangeArrowheads="1"/>
          </p:cNvSpPr>
          <p:nvPr/>
        </p:nvSpPr>
        <p:spPr bwMode="auto">
          <a:xfrm>
            <a:off x="4273550" y="6119813"/>
            <a:ext cx="4918075" cy="64611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b="1">
                <a:solidFill>
                  <a:schemeClr val="bg1"/>
                </a:solidFill>
              </a:rPr>
              <a:t>Đôi nam nữ bị quay cảnh nóng trong rạp: CGV vi phạm quyền riêng tư của khách?</a:t>
            </a:r>
            <a:endParaRPr lang="en-US" altLang="en-US"/>
          </a:p>
        </p:txBody>
      </p:sp>
      <p:sp>
        <p:nvSpPr>
          <p:cNvPr id="54282" name="Rectangle 1">
            <a:extLst>
              <a:ext uri="{FF2B5EF4-FFF2-40B4-BE49-F238E27FC236}"/>
            </a:extLst>
          </p:cNvPr>
          <p:cNvSpPr>
            <a:spLocks noChangeArrowheads="1"/>
          </p:cNvSpPr>
          <p:nvPr/>
        </p:nvSpPr>
        <p:spPr bwMode="auto">
          <a:xfrm>
            <a:off x="0" y="298450"/>
            <a:ext cx="9191625" cy="646113"/>
          </a:xfrm>
          <a:prstGeom prst="rect">
            <a:avLst/>
          </a:prstGeom>
          <a:solidFill>
            <a:schemeClr val="accent1">
              <a:lumMod val="20000"/>
              <a:lumOff val="80000"/>
            </a:schemeClr>
          </a:solidFill>
          <a:ln>
            <a:noFill/>
          </a:ln>
        </p:spPr>
        <p:txBody>
          <a:bodyPr>
            <a:spAutoFit/>
          </a:bodyPr>
          <a:lstStyle/>
          <a:p>
            <a:pPr algn="ctr">
              <a:defRPr/>
            </a:pPr>
            <a:r>
              <a:rPr lang="en-US" b="1" dirty="0" err="1">
                <a:solidFill>
                  <a:schemeClr val="tx1">
                    <a:lumMod val="50000"/>
                  </a:schemeClr>
                </a:solidFill>
                <a:latin typeface="Arial" charset="0"/>
                <a:cs typeface="+mn-cs"/>
              </a:rPr>
              <a:t>Hầu</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hết</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người</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dùng</a:t>
            </a:r>
            <a:r>
              <a:rPr lang="en-US" b="1" dirty="0">
                <a:solidFill>
                  <a:schemeClr val="tx1">
                    <a:lumMod val="50000"/>
                  </a:schemeClr>
                </a:solidFill>
                <a:latin typeface="Arial" charset="0"/>
                <a:cs typeface="+mn-cs"/>
              </a:rPr>
              <a:t> Internet </a:t>
            </a:r>
            <a:r>
              <a:rPr lang="en-US" b="1" dirty="0" err="1">
                <a:solidFill>
                  <a:schemeClr val="tx1">
                    <a:lumMod val="50000"/>
                  </a:schemeClr>
                </a:solidFill>
                <a:latin typeface="Arial" charset="0"/>
                <a:cs typeface="+mn-cs"/>
              </a:rPr>
              <a:t>đã</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không</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còn</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gì</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là</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riêng</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tư</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vì</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chẳng</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có</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cty</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công</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nghệ</a:t>
            </a:r>
            <a:r>
              <a:rPr lang="en-US" b="1" dirty="0">
                <a:solidFill>
                  <a:schemeClr val="tx1">
                    <a:lumMod val="50000"/>
                  </a:schemeClr>
                </a:solidFill>
                <a:latin typeface="Arial" charset="0"/>
                <a:cs typeface="+mn-cs"/>
              </a:rPr>
              <a:t> hay </a:t>
            </a:r>
            <a:r>
              <a:rPr lang="en-US" b="1" dirty="0" err="1">
                <a:solidFill>
                  <a:schemeClr val="tx1">
                    <a:lumMod val="50000"/>
                  </a:schemeClr>
                </a:solidFill>
                <a:latin typeface="Arial" charset="0"/>
                <a:cs typeface="+mn-cs"/>
              </a:rPr>
              <a:t>cung</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cấp</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dịch</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vụ</a:t>
            </a:r>
            <a:r>
              <a:rPr lang="en-US" b="1" dirty="0">
                <a:solidFill>
                  <a:schemeClr val="tx1">
                    <a:lumMod val="50000"/>
                  </a:schemeClr>
                </a:solidFill>
                <a:latin typeface="Arial" charset="0"/>
                <a:cs typeface="+mn-cs"/>
              </a:rPr>
              <a:t> online </a:t>
            </a:r>
            <a:r>
              <a:rPr lang="en-US" b="1" dirty="0" err="1">
                <a:solidFill>
                  <a:schemeClr val="tx1">
                    <a:lumMod val="50000"/>
                  </a:schemeClr>
                </a:solidFill>
                <a:latin typeface="Arial" charset="0"/>
                <a:cs typeface="+mn-cs"/>
              </a:rPr>
              <a:t>không</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thu</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thập</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thông</a:t>
            </a:r>
            <a:r>
              <a:rPr lang="en-US" b="1" dirty="0">
                <a:solidFill>
                  <a:schemeClr val="tx1">
                    <a:lumMod val="50000"/>
                  </a:schemeClr>
                </a:solidFill>
                <a:latin typeface="Arial" charset="0"/>
                <a:cs typeface="+mn-cs"/>
              </a:rPr>
              <a:t> tin </a:t>
            </a:r>
            <a:r>
              <a:rPr lang="en-US" b="1" dirty="0" err="1">
                <a:solidFill>
                  <a:schemeClr val="tx1">
                    <a:lumMod val="50000"/>
                  </a:schemeClr>
                </a:solidFill>
                <a:latin typeface="Arial" charset="0"/>
                <a:cs typeface="+mn-cs"/>
              </a:rPr>
              <a:t>của</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người</a:t>
            </a:r>
            <a:r>
              <a:rPr lang="en-US" b="1" dirty="0">
                <a:solidFill>
                  <a:schemeClr val="tx1">
                    <a:lumMod val="50000"/>
                  </a:schemeClr>
                </a:solidFill>
                <a:latin typeface="Arial" charset="0"/>
                <a:cs typeface="+mn-cs"/>
              </a:rPr>
              <a:t> </a:t>
            </a:r>
            <a:r>
              <a:rPr lang="en-US" b="1" dirty="0" err="1">
                <a:solidFill>
                  <a:schemeClr val="tx1">
                    <a:lumMod val="50000"/>
                  </a:schemeClr>
                </a:solidFill>
                <a:latin typeface="Arial" charset="0"/>
                <a:cs typeface="+mn-cs"/>
              </a:rPr>
              <a:t>dùng</a:t>
            </a:r>
            <a:endParaRPr lang="en-US" dirty="0">
              <a:solidFill>
                <a:schemeClr val="tx1">
                  <a:lumMod val="50000"/>
                </a:schemeClr>
              </a:solidFill>
              <a:latin typeface="Arial" charset="0"/>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FE828D-A79F-4444-8272-4805046B8FC2}" type="slidenum">
              <a:rPr lang="en-US" altLang="en-US">
                <a:solidFill>
                  <a:schemeClr val="tx2"/>
                </a:solidFill>
                <a:latin typeface="Verdana" panose="020B0604030504040204" pitchFamily="34" charset="0"/>
              </a:rPr>
              <a:pPr eaLnBrk="1" hangingPunct="1"/>
              <a:t>67</a:t>
            </a:fld>
            <a:endParaRPr lang="en-US" altLang="en-US">
              <a:solidFill>
                <a:schemeClr val="tx2"/>
              </a:solidFill>
              <a:latin typeface="Verdana" panose="020B0604030504040204" pitchFamily="34" charset="0"/>
            </a:endParaRPr>
          </a:p>
        </p:txBody>
      </p:sp>
      <p:sp>
        <p:nvSpPr>
          <p:cNvPr id="70659"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PHÒNG NGỪA, XỬ LÝ HÀNH XÂM PHẠM AN NINH MẠNG</a:t>
            </a:r>
          </a:p>
        </p:txBody>
      </p:sp>
      <p:sp>
        <p:nvSpPr>
          <p:cNvPr id="70660" name="TextBox 2"/>
          <p:cNvSpPr txBox="1">
            <a:spLocks noChangeArrowheads="1"/>
          </p:cNvSpPr>
          <p:nvPr/>
        </p:nvSpPr>
        <p:spPr bwMode="auto">
          <a:xfrm>
            <a:off x="1752600" y="2514600"/>
            <a:ext cx="504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(Vụ ông Huỳnh Văn Nén ở Bình Thuận 10 tỷ)</a:t>
            </a:r>
          </a:p>
        </p:txBody>
      </p:sp>
      <p:sp>
        <p:nvSpPr>
          <p:cNvPr id="70661" name="Rectangle 6"/>
          <p:cNvSpPr>
            <a:spLocks noChangeArrowheads="1"/>
          </p:cNvSpPr>
          <p:nvPr/>
        </p:nvSpPr>
        <p:spPr bwMode="auto">
          <a:xfrm>
            <a:off x="0" y="944563"/>
            <a:ext cx="90678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a:t>Cơ quan soạn thảo, lưu trữ thông tin, tài liệu thuộc bí mật nhà nước có trách </a:t>
            </a:r>
            <a:r>
              <a:rPr lang="vi-VN" altLang="en-US" b="1"/>
              <a:t>nhiệm bảo vệ bí mật nhà nước được soạn thảo, lưu giữ trên máy tính, thiết bị khác </a:t>
            </a:r>
            <a:r>
              <a:rPr lang="vi-VN" altLang="en-US"/>
              <a:t>hoặc trao đổi trên không gian mạng theo quy định của pháp luật về bảo vệ bí mật nhà nước.</a:t>
            </a:r>
          </a:p>
          <a:p>
            <a:pPr algn="just" eaLnBrk="1" hangingPunct="1"/>
            <a:r>
              <a:rPr lang="vi-VN" altLang="en-US"/>
              <a:t/>
            </a:r>
            <a:br>
              <a:rPr lang="vi-VN" altLang="en-US"/>
            </a:br>
            <a:r>
              <a:rPr lang="vi-VN" altLang="en-US"/>
              <a:t/>
            </a:r>
            <a:br>
              <a:rPr lang="vi-VN" altLang="en-US"/>
            </a:br>
            <a:endParaRPr lang="vi-VN" altLang="en-US"/>
          </a:p>
          <a:p>
            <a:pPr algn="just" eaLnBrk="1" hangingPunct="1"/>
            <a:r>
              <a:rPr lang="vi-VN" altLang="en-US"/>
              <a:t/>
            </a:r>
            <a:br>
              <a:rPr lang="vi-VN" altLang="en-US"/>
            </a:br>
            <a:endParaRPr lang="en-US" altLang="en-US" b="1"/>
          </a:p>
          <a:p>
            <a:pPr algn="just" eaLnBrk="1" hangingPunct="1"/>
            <a:r>
              <a:rPr lang="vi-VN" altLang="en-US"/>
              <a:t/>
            </a:r>
            <a:br>
              <a:rPr lang="vi-VN" altLang="en-US"/>
            </a:br>
            <a:endParaRPr lang="en-US" altLang="en-US"/>
          </a:p>
        </p:txBody>
      </p:sp>
      <p:pic>
        <p:nvPicPr>
          <p:cNvPr id="70662" name="Picture 2" descr="C:\Users\Administrator\Desktop\Luat an ninh mang\ha-noi-cam-can-bo-soan-van-ban-mat-tren-may-tinh-noi-mang_1315436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376488"/>
            <a:ext cx="61722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 descr="C:\Users\Administrator\Desktop\Luat an ninh mang\Tuyet-mat-893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0" y="2430463"/>
            <a:ext cx="301625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45A86F1-7365-4298-8A1E-0ACFF787D883}" type="slidenum">
              <a:rPr lang="en-US" altLang="en-US">
                <a:solidFill>
                  <a:schemeClr val="tx2"/>
                </a:solidFill>
                <a:latin typeface="Verdana" panose="020B0604030504040204" pitchFamily="34" charset="0"/>
              </a:rPr>
              <a:pPr eaLnBrk="1" hangingPunct="1"/>
              <a:t>68</a:t>
            </a:fld>
            <a:endParaRPr lang="en-US" altLang="en-US">
              <a:solidFill>
                <a:schemeClr val="tx2"/>
              </a:solidFill>
              <a:latin typeface="Verdana" panose="020B0604030504040204" pitchFamily="34" charset="0"/>
            </a:endParaRPr>
          </a:p>
        </p:txBody>
      </p:sp>
      <p:sp>
        <p:nvSpPr>
          <p:cNvPr id="71683" name="Text Box 4"/>
          <p:cNvSpPr txBox="1">
            <a:spLocks noChangeArrowheads="1"/>
          </p:cNvSpPr>
          <p:nvPr/>
        </p:nvSpPr>
        <p:spPr bwMode="auto">
          <a:xfrm>
            <a:off x="838200" y="152400"/>
            <a:ext cx="7848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PHÒNG NGỪA, XỬ LÝ HÀNH XÂM PHẠM AN NINH MẠNG</a:t>
            </a:r>
          </a:p>
        </p:txBody>
      </p:sp>
      <p:sp>
        <p:nvSpPr>
          <p:cNvPr id="71684" name="TextBox 2"/>
          <p:cNvSpPr txBox="1">
            <a:spLocks noChangeArrowheads="1"/>
          </p:cNvSpPr>
          <p:nvPr/>
        </p:nvSpPr>
        <p:spPr bwMode="auto">
          <a:xfrm>
            <a:off x="1752600" y="2514600"/>
            <a:ext cx="504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chemeClr val="bg1"/>
                </a:solidFill>
              </a:rPr>
              <a:t>(Vụ ông Huỳnh Văn Nén ở Bình Thuận 10 tỷ)</a:t>
            </a:r>
          </a:p>
        </p:txBody>
      </p:sp>
      <p:sp>
        <p:nvSpPr>
          <p:cNvPr id="71685" name="Rectangle 6"/>
          <p:cNvSpPr>
            <a:spLocks noChangeArrowheads="1"/>
          </p:cNvSpPr>
          <p:nvPr/>
        </p:nvSpPr>
        <p:spPr bwMode="auto">
          <a:xfrm>
            <a:off x="0" y="900113"/>
            <a:ext cx="90678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b="1" dirty="0" err="1"/>
              <a:t>Phòng</a:t>
            </a:r>
            <a:r>
              <a:rPr lang="en-US" altLang="en-US" b="1" dirty="0"/>
              <a:t>, </a:t>
            </a:r>
            <a:r>
              <a:rPr lang="en-US" altLang="en-US" b="1" dirty="0" err="1"/>
              <a:t>chống</a:t>
            </a:r>
            <a:r>
              <a:rPr lang="en-US" altLang="en-US" b="1" dirty="0"/>
              <a:t> </a:t>
            </a:r>
            <a:r>
              <a:rPr lang="en-US" altLang="en-US" b="1" dirty="0" err="1"/>
              <a:t>tấn</a:t>
            </a:r>
            <a:r>
              <a:rPr lang="en-US" altLang="en-US" b="1" dirty="0"/>
              <a:t> </a:t>
            </a:r>
            <a:r>
              <a:rPr lang="en-US" altLang="en-US" b="1" dirty="0" err="1"/>
              <a:t>công</a:t>
            </a:r>
            <a:r>
              <a:rPr lang="en-US" altLang="en-US" b="1" dirty="0"/>
              <a:t> </a:t>
            </a:r>
            <a:r>
              <a:rPr lang="en-US" altLang="en-US" b="1" dirty="0" err="1"/>
              <a:t>mạng</a:t>
            </a:r>
            <a:endParaRPr lang="en-US" altLang="en-US" b="1" dirty="0"/>
          </a:p>
          <a:p>
            <a:pPr algn="just" eaLnBrk="1" hangingPunct="1"/>
            <a:r>
              <a:rPr lang="vi-VN" altLang="en-US" dirty="0"/>
              <a:t>1. Hành vi tấn công mạng và hành vi có liên quan đến tấn công mạng bao gồm:</a:t>
            </a:r>
          </a:p>
          <a:p>
            <a:pPr algn="just" eaLnBrk="1" hangingPunct="1"/>
            <a:r>
              <a:rPr lang="vi-VN" altLang="en-US" dirty="0"/>
              <a:t>a) </a:t>
            </a:r>
            <a:r>
              <a:rPr lang="vi-VN" altLang="en-US" b="1" dirty="0">
                <a:solidFill>
                  <a:schemeClr val="tx1">
                    <a:lumMod val="50000"/>
                  </a:schemeClr>
                </a:solidFill>
              </a:rPr>
              <a:t>Phát tán chương trình tin học gây hại cho mạng viễn thông</a:t>
            </a:r>
            <a:r>
              <a:rPr lang="vi-VN" altLang="en-US" dirty="0"/>
              <a:t>, mạng Internet, mạng máy tính, hệ thống thông tin, hệ thống xử lý và điều khiển thông tin, cơ sở dữ liệu, phương tiện điện tử;</a:t>
            </a:r>
          </a:p>
          <a:p>
            <a:pPr algn="just" eaLnBrk="1" hangingPunct="1"/>
            <a:r>
              <a:rPr lang="vi-VN" altLang="en-US" dirty="0"/>
              <a:t>b) Gây cản trở, rối loạn, làm tê liệt, gián đoạn, ngưng trệ hoạt động, ngăn chặn trái phép việc truyền đưa dữ liệu của mạng viễn thông, mạng Internet, mạng máy tính, hệ thống thông tin, hệ thống xử lý và điều khiển thông tin, phương tiện điện tử;</a:t>
            </a:r>
          </a:p>
          <a:p>
            <a:pPr algn="just" eaLnBrk="1" hangingPunct="1"/>
            <a:r>
              <a:rPr lang="vi-VN" altLang="en-US" dirty="0"/>
              <a:t>c) Xâm nhập, làm tổn hại, chiếm đoạt dữ liệu được lưu trữ, truyền đưa qua mạng viễn thông, mạng Internet, mạng máy tính, hệ thống thông tin, hệ thống xử lý và điều khiển thông tin, cơ sở dữ liệu, phương tiện điện tử</a:t>
            </a:r>
            <a:r>
              <a:rPr lang="en-US" altLang="en-US" dirty="0"/>
              <a:t>…</a:t>
            </a:r>
            <a:endParaRPr lang="vi-VN" altLang="en-US" dirty="0"/>
          </a:p>
          <a:p>
            <a:pPr algn="just" eaLnBrk="1" hangingPunct="1"/>
            <a:endParaRPr lang="en-US" altLang="en-US" dirty="0"/>
          </a:p>
          <a:p>
            <a:pPr algn="just" eaLnBrk="1" hangingPunct="1"/>
            <a:r>
              <a:rPr lang="en-US" altLang="en-US" dirty="0"/>
              <a:t/>
            </a:r>
            <a:br>
              <a:rPr lang="en-US" altLang="en-US" dirty="0"/>
            </a:br>
            <a:endParaRPr lang="en-US" altLang="en-US" dirty="0"/>
          </a:p>
        </p:txBody>
      </p:sp>
      <p:pic>
        <p:nvPicPr>
          <p:cNvPr id="71686" name="Picture 2" descr="C:\Users\Administrator\Desktop\Luat an ninh mang\01_BantinAN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38600"/>
            <a:ext cx="91440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noChangeArrowheads="1"/>
          </p:cNvSpPr>
          <p:nvPr>
            <p:ph type="title"/>
          </p:nvPr>
        </p:nvSpPr>
        <p:spPr/>
        <p:txBody>
          <a:bodyPr/>
          <a:lstStyle/>
          <a:p>
            <a:r>
              <a:rPr lang="en-US" altLang="en-US" smtClean="0"/>
              <a:t>Hoạt động bảo vệ an ninh mạng</a:t>
            </a:r>
          </a:p>
        </p:txBody>
      </p:sp>
      <p:sp>
        <p:nvSpPr>
          <p:cNvPr id="72707" name="Content Placeholder 2"/>
          <p:cNvSpPr>
            <a:spLocks noGrp="1" noChangeArrowheads="1"/>
          </p:cNvSpPr>
          <p:nvPr>
            <p:ph idx="1"/>
          </p:nvPr>
        </p:nvSpPr>
        <p:spPr/>
        <p:txBody>
          <a:bodyPr/>
          <a:lstStyle/>
          <a:p>
            <a:pPr algn="just"/>
            <a:r>
              <a:rPr lang="vi-VN" altLang="en-US" sz="2400" b="0" dirty="0" smtClean="0">
                <a:solidFill>
                  <a:schemeClr val="tx1">
                    <a:lumMod val="50000"/>
                  </a:schemeClr>
                </a:solidFill>
              </a:rPr>
              <a:t>Xây dựng, hoàn thiện quy định, quy chế sử dụng mạng máy tính nội bộ, </a:t>
            </a:r>
            <a:r>
              <a:rPr lang="vi-VN" altLang="en-US" sz="2400" dirty="0" smtClean="0">
                <a:solidFill>
                  <a:schemeClr val="tx1">
                    <a:lumMod val="50000"/>
                  </a:schemeClr>
                </a:solidFill>
              </a:rPr>
              <a:t>mạng máy tính có kết nối mạng Internet</a:t>
            </a:r>
            <a:r>
              <a:rPr lang="vi-VN" altLang="en-US" sz="2400" b="0" dirty="0" smtClean="0">
                <a:solidFill>
                  <a:schemeClr val="tx1">
                    <a:lumMod val="50000"/>
                  </a:schemeClr>
                </a:solidFill>
              </a:rPr>
              <a:t>; phương án bảo đảm an ninh mạng đối với hệ thống thông tin; phương án ứng phó, khắc phục sự cố an ninh mạng;</a:t>
            </a:r>
            <a:endParaRPr lang="en-US" altLang="en-US" sz="2400" dirty="0" smtClean="0">
              <a:solidFill>
                <a:schemeClr val="tx1">
                  <a:lumMod val="50000"/>
                </a:schemeClr>
              </a:solidFill>
            </a:endParaRPr>
          </a:p>
        </p:txBody>
      </p:sp>
      <p:sp>
        <p:nvSpPr>
          <p:cNvPr id="72708"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FFD6A42-C687-43E7-BB51-695796902B70}" type="slidenum">
              <a:rPr lang="en-US" altLang="en-US">
                <a:solidFill>
                  <a:schemeClr val="tx2"/>
                </a:solidFill>
                <a:latin typeface="Verdana" panose="020B0604030504040204" pitchFamily="34" charset="0"/>
              </a:rPr>
              <a:pPr eaLnBrk="1" hangingPunct="1"/>
              <a:t>69</a:t>
            </a:fld>
            <a:endParaRPr lang="en-US" altLang="en-US">
              <a:solidFill>
                <a:schemeClr val="tx2"/>
              </a:solidFill>
              <a:latin typeface="Verdana" panose="020B0604030504040204" pitchFamily="34" charset="0"/>
            </a:endParaRPr>
          </a:p>
        </p:txBody>
      </p:sp>
      <p:pic>
        <p:nvPicPr>
          <p:cNvPr id="72709" name="Picture 2" descr="C:\Users\Administrator\Desktop\Luat an ninh mang\bi m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2971800"/>
            <a:ext cx="89614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Box 5"/>
          <p:cNvSpPr txBox="1">
            <a:spLocks noChangeArrowheads="1"/>
          </p:cNvSpPr>
          <p:nvPr/>
        </p:nvSpPr>
        <p:spPr bwMode="auto">
          <a:xfrm>
            <a:off x="303213" y="5486400"/>
            <a:ext cx="500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Lưu ý: Soạn thảo văn bản mật trên máy tính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p:txBody>
          <a:bodyPr/>
          <a:lstStyle/>
          <a:p>
            <a:endParaRPr lang="vi-VN" altLang="en-US" smtClean="0"/>
          </a:p>
        </p:txBody>
      </p:sp>
      <p:sp>
        <p:nvSpPr>
          <p:cNvPr id="9219" name="Content Placeholder 2"/>
          <p:cNvSpPr>
            <a:spLocks noGrp="1" noChangeArrowheads="1"/>
          </p:cNvSpPr>
          <p:nvPr>
            <p:ph idx="1"/>
          </p:nvPr>
        </p:nvSpPr>
        <p:spPr/>
        <p:txBody>
          <a:bodyPr/>
          <a:lstStyle/>
          <a:p>
            <a:endParaRPr lang="vi-VN" altLang="en-US" smtClean="0"/>
          </a:p>
        </p:txBody>
      </p:sp>
      <p:sp>
        <p:nvSpPr>
          <p:cNvPr id="9220"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FF3F1F3-EC26-4E70-BE55-4E86CBFC7EF3}" type="slidenum">
              <a:rPr lang="en-US" altLang="en-US">
                <a:solidFill>
                  <a:schemeClr val="tx2"/>
                </a:solidFill>
                <a:latin typeface="Verdana" panose="020B0604030504040204" pitchFamily="34" charset="0"/>
              </a:rPr>
              <a:pPr eaLnBrk="1" hangingPunct="1"/>
              <a:t>7</a:t>
            </a:fld>
            <a:endParaRPr lang="en-US" altLang="en-US">
              <a:solidFill>
                <a:schemeClr val="tx2"/>
              </a:solidFill>
              <a:latin typeface="Verdana" panose="020B0604030504040204" pitchFamily="34" charset="0"/>
            </a:endParaRPr>
          </a:p>
        </p:txBody>
      </p:sp>
      <p:pic>
        <p:nvPicPr>
          <p:cNvPr id="922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61950"/>
            <a:ext cx="38576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914400"/>
            <a:ext cx="91789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953000"/>
            <a:ext cx="2667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noChangeArrowheads="1"/>
          </p:cNvSpPr>
          <p:nvPr>
            <p:ph type="title"/>
          </p:nvPr>
        </p:nvSpPr>
        <p:spPr/>
        <p:txBody>
          <a:bodyPr/>
          <a:lstStyle/>
          <a:p>
            <a:r>
              <a:rPr lang="en-US" altLang="en-US" smtClean="0"/>
              <a:t>Hoạt động bảo vệ an ninh mạng</a:t>
            </a:r>
          </a:p>
        </p:txBody>
      </p:sp>
      <p:sp>
        <p:nvSpPr>
          <p:cNvPr id="3" name="Content Placeholder 2">
            <a:extLst>
              <a:ext uri="{FF2B5EF4-FFF2-40B4-BE49-F238E27FC236}"/>
            </a:extLst>
          </p:cNvPr>
          <p:cNvSpPr>
            <a:spLocks noGrp="1"/>
          </p:cNvSpPr>
          <p:nvPr>
            <p:ph idx="1"/>
          </p:nvPr>
        </p:nvSpPr>
        <p:spPr/>
        <p:txBody>
          <a:bodyPr/>
          <a:lstStyle/>
          <a:p>
            <a:pPr algn="just">
              <a:defRPr/>
            </a:pPr>
            <a:r>
              <a:rPr lang="vi-VN" sz="2400" b="0" dirty="0"/>
              <a:t>Tổ chức bồi dưỡng kiến thức về an ninh mạng cho cán bộ, công chức, viên chức, người lao động; nâng cao năng lực bảo vệ an ninh mạng cho lực lượng bảo vệ an ninh mạng</a:t>
            </a:r>
            <a:endParaRPr lang="en-US" sz="2400" b="0" dirty="0"/>
          </a:p>
          <a:p>
            <a:pPr marL="0" indent="0" algn="just">
              <a:buFont typeface="Wingdings" panose="05000000000000000000" pitchFamily="2" charset="2"/>
              <a:buNone/>
              <a:defRPr/>
            </a:pPr>
            <a:endParaRPr lang="en-US" sz="2400" b="0" dirty="0"/>
          </a:p>
          <a:p>
            <a:pPr marL="0" indent="0" algn="just">
              <a:buFont typeface="Wingdings" panose="05000000000000000000" pitchFamily="2" charset="2"/>
              <a:buNone/>
              <a:defRPr/>
            </a:pPr>
            <a:endParaRPr lang="en-US" sz="2400" dirty="0"/>
          </a:p>
        </p:txBody>
      </p:sp>
      <p:sp>
        <p:nvSpPr>
          <p:cNvPr id="73732"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5556E71-420F-44ED-9362-91903F7A5905}" type="slidenum">
              <a:rPr lang="en-US" altLang="en-US">
                <a:solidFill>
                  <a:schemeClr val="tx2"/>
                </a:solidFill>
                <a:latin typeface="Verdana" panose="020B0604030504040204" pitchFamily="34" charset="0"/>
              </a:rPr>
              <a:pPr eaLnBrk="1" hangingPunct="1"/>
              <a:t>70</a:t>
            </a:fld>
            <a:endParaRPr lang="en-US" altLang="en-US">
              <a:solidFill>
                <a:schemeClr val="tx2"/>
              </a:solidFill>
              <a:latin typeface="Verdana" panose="020B0604030504040204" pitchFamily="34" charset="0"/>
            </a:endParaRPr>
          </a:p>
        </p:txBody>
      </p:sp>
      <p:pic>
        <p:nvPicPr>
          <p:cNvPr id="73733" name="Picture 2" descr="C:\Users\Administrator\Desktop\Luat an ninh mang\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971800"/>
            <a:ext cx="41910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Box 6"/>
          <p:cNvSpPr txBox="1">
            <a:spLocks noChangeArrowheads="1"/>
          </p:cNvSpPr>
          <p:nvPr/>
        </p:nvSpPr>
        <p:spPr bwMode="auto">
          <a:xfrm>
            <a:off x="0" y="2895600"/>
            <a:ext cx="48768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b="1" dirty="0" err="1">
                <a:solidFill>
                  <a:schemeClr val="tx1">
                    <a:lumMod val="50000"/>
                  </a:schemeClr>
                </a:solidFill>
              </a:rPr>
              <a:t>thói</a:t>
            </a:r>
            <a:r>
              <a:rPr lang="en-US" altLang="en-US" sz="2000" b="1" dirty="0">
                <a:solidFill>
                  <a:schemeClr val="tx1">
                    <a:lumMod val="50000"/>
                  </a:schemeClr>
                </a:solidFill>
              </a:rPr>
              <a:t> </a:t>
            </a:r>
            <a:r>
              <a:rPr lang="en-US" altLang="en-US" sz="2000" b="1" dirty="0" err="1">
                <a:solidFill>
                  <a:schemeClr val="tx1">
                    <a:lumMod val="50000"/>
                  </a:schemeClr>
                </a:solidFill>
              </a:rPr>
              <a:t>quen</a:t>
            </a:r>
            <a:r>
              <a:rPr lang="en-US" altLang="en-US" sz="2000" b="1" dirty="0">
                <a:solidFill>
                  <a:schemeClr val="tx1">
                    <a:lumMod val="50000"/>
                  </a:schemeClr>
                </a:solidFill>
              </a:rPr>
              <a:t> </a:t>
            </a:r>
            <a:r>
              <a:rPr lang="en-US" altLang="en-US" sz="2000" b="1" dirty="0" err="1">
                <a:solidFill>
                  <a:schemeClr val="tx1">
                    <a:lumMod val="50000"/>
                  </a:schemeClr>
                </a:solidFill>
              </a:rPr>
              <a:t>dùng</a:t>
            </a:r>
            <a:r>
              <a:rPr lang="en-US" altLang="en-US" sz="2000" b="1" dirty="0">
                <a:solidFill>
                  <a:schemeClr val="tx1">
                    <a:lumMod val="50000"/>
                  </a:schemeClr>
                </a:solidFill>
              </a:rPr>
              <a:t> </a:t>
            </a:r>
            <a:r>
              <a:rPr lang="en-US" altLang="en-US" sz="2000" b="1" dirty="0" err="1">
                <a:solidFill>
                  <a:schemeClr val="tx1">
                    <a:lumMod val="50000"/>
                  </a:schemeClr>
                </a:solidFill>
              </a:rPr>
              <a:t>máy</a:t>
            </a:r>
            <a:r>
              <a:rPr lang="en-US" altLang="en-US" sz="2000" b="1" dirty="0">
                <a:solidFill>
                  <a:schemeClr val="tx1">
                    <a:lumMod val="50000"/>
                  </a:schemeClr>
                </a:solidFill>
              </a:rPr>
              <a:t> </a:t>
            </a:r>
            <a:r>
              <a:rPr lang="en-US" altLang="en-US" sz="2000" b="1" dirty="0" err="1">
                <a:solidFill>
                  <a:schemeClr val="tx1">
                    <a:lumMod val="50000"/>
                  </a:schemeClr>
                </a:solidFill>
              </a:rPr>
              <a:t>tính</a:t>
            </a:r>
            <a:r>
              <a:rPr lang="en-US" altLang="en-US" sz="2000" b="1" dirty="0">
                <a:solidFill>
                  <a:schemeClr val="tx1">
                    <a:lumMod val="50000"/>
                  </a:schemeClr>
                </a:solidFill>
              </a:rPr>
              <a:t> </a:t>
            </a:r>
            <a:r>
              <a:rPr lang="en-US" altLang="en-US" sz="2000" b="1" dirty="0" err="1">
                <a:solidFill>
                  <a:schemeClr val="tx1">
                    <a:lumMod val="50000"/>
                  </a:schemeClr>
                </a:solidFill>
              </a:rPr>
              <a:t>dễ</a:t>
            </a:r>
            <a:r>
              <a:rPr lang="en-US" altLang="en-US" sz="2000" b="1" dirty="0">
                <a:solidFill>
                  <a:schemeClr val="tx1">
                    <a:lumMod val="50000"/>
                  </a:schemeClr>
                </a:solidFill>
              </a:rPr>
              <a:t> </a:t>
            </a:r>
            <a:r>
              <a:rPr lang="en-US" altLang="en-US" sz="2000" b="1" dirty="0" err="1">
                <a:solidFill>
                  <a:schemeClr val="tx1">
                    <a:lumMod val="50000"/>
                  </a:schemeClr>
                </a:solidFill>
              </a:rPr>
              <a:t>khiến</a:t>
            </a:r>
            <a:r>
              <a:rPr lang="en-US" altLang="en-US" sz="2000" b="1" dirty="0">
                <a:solidFill>
                  <a:schemeClr val="tx1">
                    <a:lumMod val="50000"/>
                  </a:schemeClr>
                </a:solidFill>
              </a:rPr>
              <a:t> hacker '</a:t>
            </a:r>
            <a:r>
              <a:rPr lang="en-US" altLang="en-US" sz="2000" b="1" dirty="0" err="1">
                <a:solidFill>
                  <a:schemeClr val="tx1">
                    <a:lumMod val="50000"/>
                  </a:schemeClr>
                </a:solidFill>
              </a:rPr>
              <a:t>hỏi</a:t>
            </a:r>
            <a:r>
              <a:rPr lang="en-US" altLang="en-US" sz="2000" b="1" dirty="0">
                <a:solidFill>
                  <a:schemeClr val="tx1">
                    <a:lumMod val="50000"/>
                  </a:schemeClr>
                </a:solidFill>
              </a:rPr>
              <a:t> </a:t>
            </a:r>
            <a:r>
              <a:rPr lang="en-US" altLang="en-US" sz="2000" b="1" dirty="0" err="1">
                <a:solidFill>
                  <a:schemeClr val="tx1">
                    <a:lumMod val="50000"/>
                  </a:schemeClr>
                </a:solidFill>
              </a:rPr>
              <a:t>thăm</a:t>
            </a:r>
            <a:r>
              <a:rPr lang="en-US" altLang="en-US" sz="2000" b="1" dirty="0">
                <a:solidFill>
                  <a:schemeClr val="tx1">
                    <a:lumMod val="50000"/>
                  </a:schemeClr>
                </a:solidFill>
              </a:rPr>
              <a:t>'</a:t>
            </a:r>
            <a:endParaRPr lang="en-US" altLang="en-US" sz="2000" dirty="0">
              <a:solidFill>
                <a:schemeClr val="tx1">
                  <a:lumMod val="50000"/>
                </a:schemeClr>
              </a:solidFill>
            </a:endParaRPr>
          </a:p>
          <a:p>
            <a:pPr algn="just" eaLnBrk="1" hangingPunct="1"/>
            <a:r>
              <a:rPr lang="en-US" altLang="en-US" sz="2000" dirty="0"/>
              <a:t>- </a:t>
            </a:r>
            <a:r>
              <a:rPr lang="en-US" altLang="en-US" sz="2000" dirty="0" err="1"/>
              <a:t>Xem</a:t>
            </a:r>
            <a:r>
              <a:rPr lang="en-US" altLang="en-US" sz="2000" dirty="0"/>
              <a:t> </a:t>
            </a:r>
            <a:r>
              <a:rPr lang="en-US" altLang="en-US" sz="2000" dirty="0" err="1"/>
              <a:t>phim</a:t>
            </a:r>
            <a:r>
              <a:rPr lang="en-US" altLang="en-US" sz="2000" dirty="0"/>
              <a:t> </a:t>
            </a:r>
            <a:r>
              <a:rPr lang="en-US" altLang="en-US" sz="2000" dirty="0" err="1"/>
              <a:t>hoặc</a:t>
            </a:r>
            <a:r>
              <a:rPr lang="en-US" altLang="en-US" sz="2000" dirty="0"/>
              <a:t> </a:t>
            </a:r>
            <a:r>
              <a:rPr lang="en-US" altLang="en-US" sz="2000" dirty="0" err="1"/>
              <a:t>các</a:t>
            </a:r>
            <a:r>
              <a:rPr lang="en-US" altLang="en-US" sz="2000" dirty="0"/>
              <a:t> </a:t>
            </a:r>
            <a:r>
              <a:rPr lang="en-US" altLang="en-US" sz="2000" dirty="0" err="1"/>
              <a:t>chương</a:t>
            </a:r>
            <a:r>
              <a:rPr lang="en-US" altLang="en-US" sz="2000" dirty="0"/>
              <a:t> </a:t>
            </a:r>
            <a:r>
              <a:rPr lang="en-US" altLang="en-US" sz="2000" dirty="0" err="1"/>
              <a:t>trình</a:t>
            </a:r>
            <a:r>
              <a:rPr lang="en-US" altLang="en-US" sz="2000" dirty="0"/>
              <a:t> TV “</a:t>
            </a:r>
            <a:r>
              <a:rPr lang="en-US" altLang="en-US" sz="2000" dirty="0" err="1"/>
              <a:t>lậu</a:t>
            </a:r>
            <a:r>
              <a:rPr lang="en-US" altLang="en-US" sz="2000" dirty="0"/>
              <a:t>” (</a:t>
            </a:r>
            <a:r>
              <a:rPr lang="en-US" altLang="en-US" sz="2000" dirty="0" err="1"/>
              <a:t>Asiad</a:t>
            </a:r>
            <a:r>
              <a:rPr lang="en-US" altLang="en-US" sz="2000" dirty="0"/>
              <a:t> 2018)</a:t>
            </a:r>
          </a:p>
          <a:p>
            <a:pPr algn="just" eaLnBrk="1" hangingPunct="1"/>
            <a:r>
              <a:rPr lang="en-US" altLang="en-US" sz="2000" dirty="0"/>
              <a:t>- </a:t>
            </a:r>
            <a:r>
              <a:rPr lang="en-US" altLang="en-US" sz="2000" dirty="0" err="1"/>
              <a:t>Không</a:t>
            </a:r>
            <a:r>
              <a:rPr lang="en-US" altLang="en-US" sz="2000" dirty="0"/>
              <a:t> </a:t>
            </a:r>
            <a:r>
              <a:rPr lang="en-US" altLang="en-US" sz="2000" dirty="0" err="1"/>
              <a:t>thường</a:t>
            </a:r>
            <a:r>
              <a:rPr lang="en-US" altLang="en-US" sz="2000" dirty="0"/>
              <a:t> </a:t>
            </a:r>
            <a:r>
              <a:rPr lang="en-US" altLang="en-US" sz="2000" dirty="0" err="1"/>
              <a:t>xuyên</a:t>
            </a:r>
            <a:r>
              <a:rPr lang="en-US" altLang="en-US" sz="2000" dirty="0"/>
              <a:t> </a:t>
            </a:r>
            <a:r>
              <a:rPr lang="en-US" altLang="en-US" sz="2000" dirty="0" err="1"/>
              <a:t>cập</a:t>
            </a:r>
            <a:r>
              <a:rPr lang="en-US" altLang="en-US" sz="2000" dirty="0"/>
              <a:t> </a:t>
            </a:r>
            <a:r>
              <a:rPr lang="en-US" altLang="en-US" sz="2000" dirty="0" err="1"/>
              <a:t>nhật</a:t>
            </a:r>
            <a:r>
              <a:rPr lang="en-US" altLang="en-US" sz="2000" dirty="0"/>
              <a:t> </a:t>
            </a:r>
            <a:r>
              <a:rPr lang="en-US" altLang="en-US" sz="2000" dirty="0" err="1"/>
              <a:t>phần</a:t>
            </a:r>
            <a:r>
              <a:rPr lang="en-US" altLang="en-US" sz="2000" dirty="0"/>
              <a:t> </a:t>
            </a:r>
            <a:r>
              <a:rPr lang="en-US" altLang="en-US" sz="2000" dirty="0" err="1"/>
              <a:t>mềm</a:t>
            </a:r>
            <a:endParaRPr lang="en-US" altLang="en-US" sz="2000" dirty="0"/>
          </a:p>
          <a:p>
            <a:pPr algn="just" eaLnBrk="1" hangingPunct="1"/>
            <a:r>
              <a:rPr lang="en-US" altLang="en-US" sz="2000" dirty="0"/>
              <a:t>- Chia </a:t>
            </a:r>
            <a:r>
              <a:rPr lang="en-US" altLang="en-US" sz="2000" dirty="0" err="1"/>
              <a:t>sẻ</a:t>
            </a:r>
            <a:r>
              <a:rPr lang="en-US" altLang="en-US" sz="2000" dirty="0"/>
              <a:t> </a:t>
            </a:r>
            <a:r>
              <a:rPr lang="en-US" altLang="en-US" sz="2000" dirty="0" err="1"/>
              <a:t>tài</a:t>
            </a:r>
            <a:r>
              <a:rPr lang="en-US" altLang="en-US" sz="2000" dirty="0"/>
              <a:t> </a:t>
            </a:r>
            <a:r>
              <a:rPr lang="en-US" altLang="en-US" sz="2000" dirty="0" err="1"/>
              <a:t>khoản</a:t>
            </a:r>
            <a:r>
              <a:rPr lang="en-US" altLang="en-US" sz="2000" dirty="0"/>
              <a:t> </a:t>
            </a:r>
            <a:r>
              <a:rPr lang="en-US" altLang="en-US" sz="2000" dirty="0" err="1"/>
              <a:t>cho</a:t>
            </a:r>
            <a:r>
              <a:rPr lang="en-US" altLang="en-US" sz="2000" dirty="0"/>
              <a:t> </a:t>
            </a:r>
            <a:r>
              <a:rPr lang="en-US" altLang="en-US" sz="2000" dirty="0" err="1"/>
              <a:t>người</a:t>
            </a:r>
            <a:r>
              <a:rPr lang="en-US" altLang="en-US" sz="2000" dirty="0"/>
              <a:t> </a:t>
            </a:r>
            <a:r>
              <a:rPr lang="en-US" altLang="en-US" sz="2000" dirty="0" err="1"/>
              <a:t>khác</a:t>
            </a:r>
            <a:endParaRPr lang="en-US" altLang="en-US" sz="2000" dirty="0"/>
          </a:p>
          <a:p>
            <a:pPr algn="just" eaLnBrk="1" hangingPunct="1"/>
            <a:r>
              <a:rPr lang="en-US" altLang="en-US" sz="2000" dirty="0"/>
              <a:t>- </a:t>
            </a:r>
            <a:r>
              <a:rPr lang="en-US" altLang="en-US" sz="2000" dirty="0" err="1"/>
              <a:t>Coi</a:t>
            </a:r>
            <a:r>
              <a:rPr lang="en-US" altLang="en-US" sz="2000" dirty="0"/>
              <a:t> </a:t>
            </a:r>
            <a:r>
              <a:rPr lang="en-US" altLang="en-US" sz="2000" dirty="0" err="1"/>
              <a:t>nhẹ</a:t>
            </a:r>
            <a:r>
              <a:rPr lang="en-US" altLang="en-US" sz="2000" dirty="0"/>
              <a:t> </a:t>
            </a:r>
            <a:r>
              <a:rPr lang="en-US" altLang="en-US" sz="2000" dirty="0" err="1"/>
              <a:t>việc</a:t>
            </a:r>
            <a:r>
              <a:rPr lang="en-US" altLang="en-US" sz="2000" dirty="0"/>
              <a:t> </a:t>
            </a:r>
            <a:r>
              <a:rPr lang="en-US" altLang="en-US" sz="2000" dirty="0" err="1"/>
              <a:t>quét</a:t>
            </a:r>
            <a:r>
              <a:rPr lang="en-US" altLang="en-US" sz="2000" dirty="0"/>
              <a:t> USB</a:t>
            </a:r>
          </a:p>
          <a:p>
            <a:pPr algn="just" eaLnBrk="1" hangingPunct="1"/>
            <a:r>
              <a:rPr lang="en-US" altLang="en-US" sz="2000" dirty="0"/>
              <a:t>- </a:t>
            </a:r>
            <a:r>
              <a:rPr lang="en-US" altLang="en-US" sz="2000" dirty="0" err="1"/>
              <a:t>Đặt</a:t>
            </a:r>
            <a:r>
              <a:rPr lang="en-US" altLang="en-US" sz="2000" dirty="0"/>
              <a:t> </a:t>
            </a:r>
            <a:r>
              <a:rPr lang="en-US" altLang="en-US" sz="2000" dirty="0" err="1"/>
              <a:t>mật</a:t>
            </a:r>
            <a:r>
              <a:rPr lang="en-US" altLang="en-US" sz="2000" dirty="0"/>
              <a:t> </a:t>
            </a:r>
            <a:r>
              <a:rPr lang="en-US" altLang="en-US" sz="2000" dirty="0" err="1"/>
              <a:t>khẩu</a:t>
            </a:r>
            <a:r>
              <a:rPr lang="en-US" altLang="en-US" sz="2000" dirty="0"/>
              <a:t> </a:t>
            </a:r>
            <a:r>
              <a:rPr lang="en-US" altLang="en-US" sz="2000" dirty="0" err="1"/>
              <a:t>quá</a:t>
            </a:r>
            <a:r>
              <a:rPr lang="en-US" altLang="en-US" sz="2000" dirty="0"/>
              <a:t> </a:t>
            </a:r>
            <a:r>
              <a:rPr lang="en-US" altLang="en-US" sz="2000" dirty="0" err="1"/>
              <a:t>đơn</a:t>
            </a:r>
            <a:r>
              <a:rPr lang="en-US" altLang="en-US" sz="2000" dirty="0"/>
              <a:t> </a:t>
            </a:r>
            <a:r>
              <a:rPr lang="en-US" altLang="en-US" sz="2000" dirty="0" err="1"/>
              <a:t>giản</a:t>
            </a:r>
            <a:r>
              <a:rPr lang="en-US" altLang="en-US" sz="2000" dirty="0"/>
              <a:t>, </a:t>
            </a:r>
            <a:r>
              <a:rPr lang="en-US" altLang="en-US" sz="2000" dirty="0" err="1"/>
              <a:t>dễ</a:t>
            </a:r>
            <a:r>
              <a:rPr lang="en-US" altLang="en-US" sz="2000" dirty="0"/>
              <a:t> </a:t>
            </a:r>
            <a:r>
              <a:rPr lang="en-US" altLang="en-US" sz="2000" dirty="0" err="1"/>
              <a:t>đoán</a:t>
            </a:r>
            <a:endParaRPr lang="en-US" altLang="en-US" sz="2000" dirty="0"/>
          </a:p>
          <a:p>
            <a:pPr algn="ctr" eaLnBrk="1" hangingPunct="1"/>
            <a:endParaRPr lang="en-US" altLang="en-US" sz="20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noChangeArrowheads="1"/>
          </p:cNvSpPr>
          <p:nvPr>
            <p:ph type="title"/>
          </p:nvPr>
        </p:nvSpPr>
        <p:spPr>
          <a:xfrm>
            <a:off x="914400" y="152400"/>
            <a:ext cx="7391400" cy="563563"/>
          </a:xfrm>
        </p:spPr>
        <p:txBody>
          <a:bodyPr/>
          <a:lstStyle/>
          <a:p>
            <a:r>
              <a:rPr lang="en-US" altLang="en-US" smtClean="0"/>
              <a:t>Hoạt động bảo vệ an ninh mạng</a:t>
            </a:r>
          </a:p>
        </p:txBody>
      </p:sp>
      <p:sp>
        <p:nvSpPr>
          <p:cNvPr id="74755" name="Content Placeholder 2"/>
          <p:cNvSpPr>
            <a:spLocks noGrp="1" noChangeArrowheads="1"/>
          </p:cNvSpPr>
          <p:nvPr>
            <p:ph idx="1"/>
          </p:nvPr>
        </p:nvSpPr>
        <p:spPr/>
        <p:txBody>
          <a:bodyPr/>
          <a:lstStyle/>
          <a:p>
            <a:endParaRPr lang="vi-VN" altLang="en-US" smtClean="0"/>
          </a:p>
        </p:txBody>
      </p:sp>
      <p:sp>
        <p:nvSpPr>
          <p:cNvPr id="74756"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AB3294-99D0-4D99-827D-EF486AFA6CBF}" type="slidenum">
              <a:rPr lang="en-US" altLang="en-US">
                <a:solidFill>
                  <a:schemeClr val="tx2"/>
                </a:solidFill>
                <a:latin typeface="Verdana" panose="020B0604030504040204" pitchFamily="34" charset="0"/>
              </a:rPr>
              <a:pPr eaLnBrk="1" hangingPunct="1"/>
              <a:t>71</a:t>
            </a:fld>
            <a:endParaRPr lang="en-US" altLang="en-US">
              <a:solidFill>
                <a:schemeClr val="tx2"/>
              </a:solidFill>
              <a:latin typeface="Verdana" panose="020B0604030504040204" pitchFamily="34" charset="0"/>
            </a:endParaRPr>
          </a:p>
        </p:txBody>
      </p:sp>
      <p:pic>
        <p:nvPicPr>
          <p:cNvPr id="7475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48006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838200"/>
            <a:ext cx="43434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noChangeArrowheads="1"/>
          </p:cNvSpPr>
          <p:nvPr>
            <p:ph type="title"/>
          </p:nvPr>
        </p:nvSpPr>
        <p:spPr/>
        <p:txBody>
          <a:bodyPr/>
          <a:lstStyle/>
          <a:p>
            <a:r>
              <a:rPr lang="en-US" altLang="en-US" smtClean="0"/>
              <a:t>Hoạt động bảo vệ an ninh mạng</a:t>
            </a:r>
          </a:p>
        </p:txBody>
      </p:sp>
      <p:sp>
        <p:nvSpPr>
          <p:cNvPr id="75779" name="Content Placeholder 2"/>
          <p:cNvSpPr>
            <a:spLocks noGrp="1" noChangeArrowheads="1"/>
          </p:cNvSpPr>
          <p:nvPr>
            <p:ph idx="1"/>
          </p:nvPr>
        </p:nvSpPr>
        <p:spPr/>
        <p:txBody>
          <a:bodyPr/>
          <a:lstStyle/>
          <a:p>
            <a:endParaRPr lang="vi-VN" altLang="en-US" smtClean="0"/>
          </a:p>
        </p:txBody>
      </p:sp>
      <p:sp>
        <p:nvSpPr>
          <p:cNvPr id="75780"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F62F0F3-2467-4B86-9B26-CFF153A7F85E}" type="slidenum">
              <a:rPr lang="en-US" altLang="en-US">
                <a:solidFill>
                  <a:schemeClr val="tx2"/>
                </a:solidFill>
                <a:latin typeface="Verdana" panose="020B0604030504040204" pitchFamily="34" charset="0"/>
              </a:rPr>
              <a:pPr eaLnBrk="1" hangingPunct="1"/>
              <a:t>72</a:t>
            </a:fld>
            <a:endParaRPr lang="en-US" altLang="en-US">
              <a:solidFill>
                <a:schemeClr val="tx2"/>
              </a:solidFill>
              <a:latin typeface="Verdana" panose="020B0604030504040204" pitchFamily="34" charset="0"/>
            </a:endParaRPr>
          </a:p>
        </p:txBody>
      </p:sp>
      <p:pic>
        <p:nvPicPr>
          <p:cNvPr id="7578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noChangeArrowheads="1"/>
          </p:cNvSpPr>
          <p:nvPr>
            <p:ph type="title"/>
          </p:nvPr>
        </p:nvSpPr>
        <p:spPr/>
        <p:txBody>
          <a:bodyPr/>
          <a:lstStyle/>
          <a:p>
            <a:r>
              <a:rPr lang="en-US" altLang="en-US" smtClean="0"/>
              <a:t>Hoạt động bảo vệ an ninh mạng</a:t>
            </a:r>
          </a:p>
        </p:txBody>
      </p:sp>
      <p:sp>
        <p:nvSpPr>
          <p:cNvPr id="76803" name="Content Placeholder 2"/>
          <p:cNvSpPr>
            <a:spLocks noGrp="1" noChangeArrowheads="1"/>
          </p:cNvSpPr>
          <p:nvPr>
            <p:ph idx="1"/>
          </p:nvPr>
        </p:nvSpPr>
        <p:spPr/>
        <p:txBody>
          <a:bodyPr/>
          <a:lstStyle/>
          <a:p>
            <a:endParaRPr lang="vi-VN" altLang="en-US" smtClean="0"/>
          </a:p>
        </p:txBody>
      </p:sp>
      <p:sp>
        <p:nvSpPr>
          <p:cNvPr id="76804"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2A611FD-E9FD-4C79-A2D8-82D520F7BEA8}" type="slidenum">
              <a:rPr lang="en-US" altLang="en-US">
                <a:solidFill>
                  <a:schemeClr val="tx2"/>
                </a:solidFill>
                <a:latin typeface="Verdana" panose="020B0604030504040204" pitchFamily="34" charset="0"/>
              </a:rPr>
              <a:pPr eaLnBrk="1" hangingPunct="1"/>
              <a:t>73</a:t>
            </a:fld>
            <a:endParaRPr lang="en-US" altLang="en-US">
              <a:solidFill>
                <a:schemeClr val="tx2"/>
              </a:solidFill>
              <a:latin typeface="Verdana" panose="020B0604030504040204" pitchFamily="34" charset="0"/>
            </a:endParaRPr>
          </a:p>
        </p:txBody>
      </p:sp>
      <p:pic>
        <p:nvPicPr>
          <p:cNvPr id="76805" name="Picture 2" descr="C:\Users\Administrator\Desktop\Luat an ninh mang\can-hay-khong-viec-su-dung-phan-mem-diet-virus_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990600"/>
            <a:ext cx="926623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noChangeArrowheads="1"/>
          </p:cNvSpPr>
          <p:nvPr>
            <p:ph type="title"/>
          </p:nvPr>
        </p:nvSpPr>
        <p:spPr>
          <a:xfrm>
            <a:off x="838200" y="319088"/>
            <a:ext cx="8077200" cy="563562"/>
          </a:xfrm>
        </p:spPr>
        <p:txBody>
          <a:bodyPr/>
          <a:lstStyle/>
          <a:p>
            <a:r>
              <a:rPr lang="en-US" altLang="en-US" smtClean="0"/>
              <a:t>Tỷ lệ phần mềm vi phạm bản quyền</a:t>
            </a:r>
          </a:p>
        </p:txBody>
      </p:sp>
      <p:sp>
        <p:nvSpPr>
          <p:cNvPr id="77827"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E58989B-C258-473B-82BF-947DD908F9A3}" type="slidenum">
              <a:rPr lang="en-US" altLang="en-US">
                <a:solidFill>
                  <a:schemeClr val="tx2"/>
                </a:solidFill>
                <a:latin typeface="Verdana" panose="020B0604030504040204" pitchFamily="34" charset="0"/>
              </a:rPr>
              <a:pPr eaLnBrk="1" hangingPunct="1"/>
              <a:t>74</a:t>
            </a:fld>
            <a:endParaRPr lang="en-US" altLang="en-US">
              <a:solidFill>
                <a:schemeClr val="tx2"/>
              </a:solidFill>
              <a:latin typeface="Verdana" panose="020B0604030504040204" pitchFamily="34" charset="0"/>
            </a:endParaRPr>
          </a:p>
        </p:txBody>
      </p:sp>
      <p:pic>
        <p:nvPicPr>
          <p:cNvPr id="77828" name="Picture 2" descr="C:\Users\Administrator\Desktop\Luat an ninh mang\banquyen_Zin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914400"/>
            <a:ext cx="9144000" cy="5702300"/>
          </a:xfrm>
          <a:noFill/>
          <a:extLst>
            <a:ext uri="{909E8E84-426E-40DD-AFC4-6F175D3DCCD1}">
              <a14:hiddenFill xmlns:a14="http://schemas.microsoft.com/office/drawing/2010/main">
                <a:solidFill>
                  <a:srgbClr val="FFFFFF"/>
                </a:solidFill>
              </a14:hiddenFill>
            </a:ext>
          </a:extLst>
        </p:spPr>
      </p:pic>
      <p:sp>
        <p:nvSpPr>
          <p:cNvPr id="77829" name="TextBox 5"/>
          <p:cNvSpPr txBox="1">
            <a:spLocks noChangeArrowheads="1"/>
          </p:cNvSpPr>
          <p:nvPr/>
        </p:nvSpPr>
        <p:spPr bwMode="auto">
          <a:xfrm>
            <a:off x="1295400" y="3048000"/>
            <a:ext cx="6324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a:t>Hãy sử dụng phần mềm có bản quyền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noChangeArrowheads="1"/>
          </p:cNvSpPr>
          <p:nvPr>
            <p:ph type="title"/>
          </p:nvPr>
        </p:nvSpPr>
        <p:spPr>
          <a:xfrm>
            <a:off x="838200" y="319088"/>
            <a:ext cx="8153400" cy="563562"/>
          </a:xfrm>
        </p:spPr>
        <p:txBody>
          <a:bodyPr/>
          <a:lstStyle/>
          <a:p>
            <a:r>
              <a:rPr lang="en-US" altLang="en-US" smtClean="0"/>
              <a:t>Bảo vệ trẻ em trên không gian mạng</a:t>
            </a:r>
          </a:p>
        </p:txBody>
      </p:sp>
      <p:sp>
        <p:nvSpPr>
          <p:cNvPr id="78851" name="Content Placeholder 2"/>
          <p:cNvSpPr>
            <a:spLocks noGrp="1" noChangeArrowheads="1"/>
          </p:cNvSpPr>
          <p:nvPr>
            <p:ph idx="1"/>
          </p:nvPr>
        </p:nvSpPr>
        <p:spPr/>
        <p:txBody>
          <a:bodyPr/>
          <a:lstStyle/>
          <a:p>
            <a:pPr marL="0" indent="0" algn="just">
              <a:buFont typeface="Wingdings" panose="05000000000000000000" pitchFamily="2" charset="2"/>
              <a:buNone/>
            </a:pPr>
            <a:r>
              <a:rPr lang="vi-VN" altLang="en-US" sz="2000" smtClean="0"/>
              <a:t/>
            </a:r>
            <a:br>
              <a:rPr lang="vi-VN" altLang="en-US" sz="2000" smtClean="0"/>
            </a:br>
            <a:endParaRPr lang="en-US" altLang="en-US" sz="2000" smtClean="0"/>
          </a:p>
        </p:txBody>
      </p:sp>
      <p:sp>
        <p:nvSpPr>
          <p:cNvPr id="78852"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45CC207-57ED-419C-9120-FFB30110DAE6}" type="slidenum">
              <a:rPr lang="en-US" altLang="en-US">
                <a:solidFill>
                  <a:schemeClr val="tx2"/>
                </a:solidFill>
                <a:latin typeface="Verdana" panose="020B0604030504040204" pitchFamily="34" charset="0"/>
              </a:rPr>
              <a:pPr eaLnBrk="1" hangingPunct="1"/>
              <a:t>75</a:t>
            </a:fld>
            <a:endParaRPr lang="en-US" altLang="en-US">
              <a:solidFill>
                <a:schemeClr val="tx2"/>
              </a:solidFill>
              <a:latin typeface="Verdana" panose="020B0604030504040204" pitchFamily="34" charset="0"/>
            </a:endParaRPr>
          </a:p>
        </p:txBody>
      </p:sp>
      <p:pic>
        <p:nvPicPr>
          <p:cNvPr id="78853" name="Picture 2" descr="C:\Users\Administrator\Desktop\Luat an ninh mang\thap_dan_so_Viet_N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Box 5"/>
          <p:cNvSpPr txBox="1">
            <a:spLocks noChangeArrowheads="1"/>
          </p:cNvSpPr>
          <p:nvPr/>
        </p:nvSpPr>
        <p:spPr bwMode="auto">
          <a:xfrm>
            <a:off x="3886200" y="990600"/>
            <a:ext cx="3886200" cy="6461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Độ tuổi sử dụng internet ở </a:t>
            </a:r>
          </a:p>
          <a:p>
            <a:pPr algn="ctr" eaLnBrk="1" hangingPunct="1"/>
            <a:r>
              <a:rPr lang="en-US" altLang="en-US" b="1"/>
              <a:t>Việt Nam tính đến đầu năm 2017</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noChangeArrowheads="1"/>
          </p:cNvSpPr>
          <p:nvPr>
            <p:ph type="title"/>
          </p:nvPr>
        </p:nvSpPr>
        <p:spPr>
          <a:xfrm>
            <a:off x="838200" y="319088"/>
            <a:ext cx="8153400" cy="563562"/>
          </a:xfrm>
        </p:spPr>
        <p:txBody>
          <a:bodyPr/>
          <a:lstStyle/>
          <a:p>
            <a:r>
              <a:rPr lang="en-US" altLang="en-US" smtClean="0"/>
              <a:t>Bảo vệ trẻ em trên không gian mạng</a:t>
            </a:r>
          </a:p>
        </p:txBody>
      </p:sp>
      <p:sp>
        <p:nvSpPr>
          <p:cNvPr id="79875" name="Content Placeholder 2"/>
          <p:cNvSpPr>
            <a:spLocks noGrp="1" noChangeArrowheads="1"/>
          </p:cNvSpPr>
          <p:nvPr>
            <p:ph idx="1"/>
          </p:nvPr>
        </p:nvSpPr>
        <p:spPr>
          <a:xfrm>
            <a:off x="0" y="914400"/>
            <a:ext cx="9144000" cy="5410200"/>
          </a:xfrm>
        </p:spPr>
        <p:txBody>
          <a:bodyPr/>
          <a:lstStyle/>
          <a:p>
            <a:pPr marL="0" indent="0">
              <a:buFont typeface="Wingdings" panose="05000000000000000000" pitchFamily="2" charset="2"/>
              <a:buNone/>
            </a:pPr>
            <a:r>
              <a:rPr lang="vi-VN" altLang="en-US" sz="1600" b="0" dirty="0" smtClean="0">
                <a:solidFill>
                  <a:schemeClr val="tx1">
                    <a:lumMod val="50000"/>
                  </a:schemeClr>
                </a:solidFill>
              </a:rPr>
              <a:t>Trẻ em có quyền được bảo vệ, tiếp cận thông tin, tham gia hoạt động xã hội, vui chơi, giải trí, </a:t>
            </a:r>
            <a:r>
              <a:rPr lang="vi-VN" altLang="en-US" sz="1600" dirty="0" smtClean="0">
                <a:solidFill>
                  <a:schemeClr val="tx1">
                    <a:lumMod val="50000"/>
                  </a:schemeClr>
                </a:solidFill>
              </a:rPr>
              <a:t>giữ bí mật cá nhân, đời sống riêng tư </a:t>
            </a:r>
            <a:r>
              <a:rPr lang="vi-VN" altLang="en-US" sz="1600" b="0" dirty="0" smtClean="0">
                <a:solidFill>
                  <a:schemeClr val="tx1">
                    <a:lumMod val="50000"/>
                  </a:schemeClr>
                </a:solidFill>
              </a:rPr>
              <a:t>và các quyền khác khi tham gia trên không gian mạng.</a:t>
            </a:r>
          </a:p>
          <a:p>
            <a:pPr marL="0" indent="0">
              <a:buFont typeface="Wingdings" panose="05000000000000000000" pitchFamily="2" charset="2"/>
              <a:buNone/>
            </a:pPr>
            <a:r>
              <a:rPr lang="vi-VN" altLang="en-US" sz="1600" dirty="0" smtClean="0">
                <a:solidFill>
                  <a:schemeClr val="tx1">
                    <a:lumMod val="50000"/>
                  </a:schemeClr>
                </a:solidFill>
              </a:rPr>
              <a:t>Điều 33. Thông tin bí mật đời sống riêng tư, bí mật cá nhân của trẻ em</a:t>
            </a:r>
            <a:r>
              <a:rPr lang="en-US" altLang="en-US" sz="1600" dirty="0" smtClean="0">
                <a:solidFill>
                  <a:schemeClr val="tx1">
                    <a:lumMod val="50000"/>
                  </a:schemeClr>
                </a:solidFill>
              </a:rPr>
              <a:t> (NĐ 56/2017/NĐ-CP </a:t>
            </a:r>
            <a:r>
              <a:rPr lang="en-US" altLang="en-US" sz="1600" dirty="0" err="1" smtClean="0"/>
              <a:t>hướng</a:t>
            </a:r>
            <a:r>
              <a:rPr lang="en-US" altLang="en-US" sz="1600" dirty="0" smtClean="0"/>
              <a:t> </a:t>
            </a:r>
            <a:r>
              <a:rPr lang="en-US" altLang="en-US" sz="1600" dirty="0" err="1" smtClean="0"/>
              <a:t>dẫn</a:t>
            </a:r>
            <a:r>
              <a:rPr lang="en-US" altLang="en-US" sz="1600" dirty="0" smtClean="0"/>
              <a:t> </a:t>
            </a:r>
            <a:r>
              <a:rPr lang="en-US" altLang="en-US" sz="1600" dirty="0" err="1" smtClean="0"/>
              <a:t>Luật</a:t>
            </a:r>
            <a:r>
              <a:rPr lang="en-US" altLang="en-US" sz="1600" dirty="0" smtClean="0"/>
              <a:t> </a:t>
            </a:r>
            <a:r>
              <a:rPr lang="en-US" altLang="en-US" sz="1600" dirty="0" err="1" smtClean="0"/>
              <a:t>trẻ</a:t>
            </a:r>
            <a:r>
              <a:rPr lang="en-US" altLang="en-US" sz="1600" dirty="0" smtClean="0"/>
              <a:t> </a:t>
            </a:r>
            <a:r>
              <a:rPr lang="en-US" altLang="en-US" sz="1600" dirty="0" err="1" smtClean="0"/>
              <a:t>em</a:t>
            </a:r>
            <a:r>
              <a:rPr lang="en-US" altLang="en-US" sz="1600" dirty="0" smtClean="0"/>
              <a:t>)</a:t>
            </a:r>
            <a:endParaRPr lang="vi-VN" altLang="en-US" sz="1600" b="0" dirty="0" smtClean="0"/>
          </a:p>
          <a:p>
            <a:pPr marL="0" indent="0" algn="just">
              <a:buFont typeface="Wingdings" panose="05000000000000000000" pitchFamily="2" charset="2"/>
              <a:buNone/>
            </a:pPr>
            <a:r>
              <a:rPr lang="vi-VN" altLang="en-US" sz="1600" dirty="0" smtClean="0"/>
              <a:t/>
            </a:r>
            <a:br>
              <a:rPr lang="vi-VN" altLang="en-US" sz="1600" dirty="0" smtClean="0"/>
            </a:br>
            <a:endParaRPr lang="en-US" altLang="en-US" sz="1600" dirty="0" smtClean="0"/>
          </a:p>
        </p:txBody>
      </p:sp>
      <p:sp>
        <p:nvSpPr>
          <p:cNvPr id="79876"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0F60AC6-B2F0-423E-B821-96EBF208A50A}" type="slidenum">
              <a:rPr lang="en-US" altLang="en-US">
                <a:solidFill>
                  <a:schemeClr val="tx2"/>
                </a:solidFill>
                <a:latin typeface="Verdana" panose="020B0604030504040204" pitchFamily="34" charset="0"/>
              </a:rPr>
              <a:pPr eaLnBrk="1" hangingPunct="1"/>
              <a:t>76</a:t>
            </a:fld>
            <a:endParaRPr lang="en-US" altLang="en-US">
              <a:solidFill>
                <a:schemeClr val="tx2"/>
              </a:solidFill>
              <a:latin typeface="Verdana" panose="020B0604030504040204" pitchFamily="34" charset="0"/>
            </a:endParaRPr>
          </a:p>
        </p:txBody>
      </p:sp>
      <p:pic>
        <p:nvPicPr>
          <p:cNvPr id="79877" name="Picture 2" descr="C:\Users\Administrator\Desktop\Luat an ninh mang\khoe-anh-con-tren-face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5410200"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Box 6">
            <a:extLst>
              <a:ext uri="{FF2B5EF4-FFF2-40B4-BE49-F238E27FC236}"/>
            </a:extLst>
          </p:cNvPr>
          <p:cNvSpPr txBox="1">
            <a:spLocks noChangeArrowheads="1"/>
          </p:cNvSpPr>
          <p:nvPr/>
        </p:nvSpPr>
        <p:spPr bwMode="auto">
          <a:xfrm>
            <a:off x="4267200" y="1752600"/>
            <a:ext cx="4876800" cy="4832350"/>
          </a:xfrm>
          <a:prstGeom prst="rect">
            <a:avLst/>
          </a:prstGeom>
          <a:solidFill>
            <a:schemeClr val="accent2">
              <a:lumMod val="20000"/>
              <a:lumOff val="80000"/>
            </a:schemeClr>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just" eaLnBrk="1" hangingPunct="1">
              <a:defRPr/>
            </a:pPr>
            <a:r>
              <a:rPr lang="vi-VN" sz="2200" dirty="0">
                <a:cs typeface="+mn-cs"/>
              </a:rPr>
              <a:t>Thông tin bí mật đời sống riêng tư, bí mật cá nhân của trẻ em là các thông tin về: tên, tuổi; đặc điểm nhận dạng cá nhân; thông tin về tình trạng sức khỏe và đời tư được ghi trong bệnh án</a:t>
            </a:r>
            <a:r>
              <a:rPr lang="vi-VN" sz="2200" b="1" dirty="0">
                <a:cs typeface="+mn-cs"/>
              </a:rPr>
              <a:t>; hình ảnh cá nhân</a:t>
            </a:r>
            <a:r>
              <a:rPr lang="vi-VN" sz="2200" dirty="0">
                <a:cs typeface="+mn-cs"/>
              </a:rPr>
              <a:t>; thông tin về các thành viên trong gia đình, người chăm sóc trẻ em; tài sản cá nhân; số điện thoại; địa chỉ thư tín cá nhân; địa chỉ, thông tin về nơi ở, quê quán; địa chỉ, thông tin về </a:t>
            </a:r>
            <a:r>
              <a:rPr lang="vi-VN" sz="2200" b="1" dirty="0">
                <a:solidFill>
                  <a:srgbClr val="FF0066"/>
                </a:solidFill>
                <a:cs typeface="+mn-cs"/>
              </a:rPr>
              <a:t>trường, lớp, kết quả học tập và các mối quan hệ bạn bè của trẻ em</a:t>
            </a:r>
            <a:r>
              <a:rPr lang="vi-VN" sz="2200" b="1" dirty="0">
                <a:cs typeface="+mn-cs"/>
              </a:rPr>
              <a:t>; </a:t>
            </a:r>
            <a:r>
              <a:rPr lang="vi-VN" sz="2200" dirty="0">
                <a:cs typeface="+mn-cs"/>
              </a:rPr>
              <a:t>thông tin về dịch vụ cung cấp cho cá nhân trẻ em.</a:t>
            </a:r>
            <a:endParaRPr lang="en-US" sz="2200" dirty="0">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noChangeArrowheads="1"/>
          </p:cNvSpPr>
          <p:nvPr>
            <p:ph type="title"/>
          </p:nvPr>
        </p:nvSpPr>
        <p:spPr/>
        <p:txBody>
          <a:bodyPr/>
          <a:lstStyle/>
          <a:p>
            <a:r>
              <a:rPr lang="en-US" altLang="en-US" sz="3200" smtClean="0"/>
              <a:t>Bảo vệ trẻ em trên không gian mạng</a:t>
            </a:r>
          </a:p>
        </p:txBody>
      </p:sp>
      <p:sp>
        <p:nvSpPr>
          <p:cNvPr id="80899" name="Content Placeholder 2"/>
          <p:cNvSpPr>
            <a:spLocks noGrp="1" noChangeArrowheads="1"/>
          </p:cNvSpPr>
          <p:nvPr>
            <p:ph idx="1"/>
          </p:nvPr>
        </p:nvSpPr>
        <p:spPr/>
        <p:txBody>
          <a:bodyPr/>
          <a:lstStyle/>
          <a:p>
            <a:pPr marL="0" indent="0" algn="just">
              <a:buFont typeface="Wingdings" panose="05000000000000000000" pitchFamily="2" charset="2"/>
              <a:buNone/>
            </a:pPr>
            <a:r>
              <a:rPr lang="vi-VN" altLang="en-US" sz="2400" b="0" dirty="0" smtClean="0">
                <a:solidFill>
                  <a:schemeClr val="tx1">
                    <a:lumMod val="50000"/>
                  </a:schemeClr>
                </a:solidFill>
              </a:rPr>
              <a:t>Cha, mẹ, giáo viên, người chăm sóc trẻ em có trách nhiệm giáo dục kiến thức, </a:t>
            </a:r>
            <a:r>
              <a:rPr lang="vi-VN" altLang="en-US" sz="2400" dirty="0" smtClean="0">
                <a:solidFill>
                  <a:schemeClr val="tx1">
                    <a:lumMod val="50000"/>
                  </a:schemeClr>
                </a:solidFill>
              </a:rPr>
              <a:t>hướng dẫn kỹ năng an toàn cho trẻ em khi tham gia môi trường mạng</a:t>
            </a:r>
            <a:r>
              <a:rPr lang="vi-VN" altLang="en-US" sz="2400" b="0" dirty="0" smtClean="0">
                <a:solidFill>
                  <a:schemeClr val="tx1">
                    <a:lumMod val="50000"/>
                  </a:schemeClr>
                </a:solidFill>
              </a:rPr>
              <a:t>; trẻ em có bổn phận tìm hiểu, học kiến thức, rèn luyện kỹ năng tự bảo vệ mình khi tham gia môi trường mạng.</a:t>
            </a:r>
          </a:p>
          <a:p>
            <a:pPr marL="0" indent="0" algn="just">
              <a:buFont typeface="Wingdings" panose="05000000000000000000" pitchFamily="2" charset="2"/>
              <a:buNone/>
            </a:pPr>
            <a:r>
              <a:rPr lang="vi-VN" altLang="en-US" sz="2400" dirty="0" smtClean="0"/>
              <a:t/>
            </a:r>
            <a:br>
              <a:rPr lang="vi-VN" altLang="en-US" sz="2400" dirty="0" smtClean="0"/>
            </a:br>
            <a:endParaRPr lang="en-US" altLang="en-US" sz="2400" dirty="0" smtClean="0"/>
          </a:p>
        </p:txBody>
      </p:sp>
      <p:sp>
        <p:nvSpPr>
          <p:cNvPr id="80900"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B0692F-C9C4-4366-A6D9-2AEF81D8ECFA}" type="slidenum">
              <a:rPr lang="en-US" altLang="en-US">
                <a:solidFill>
                  <a:schemeClr val="tx2"/>
                </a:solidFill>
                <a:latin typeface="Verdana" panose="020B0604030504040204" pitchFamily="34" charset="0"/>
              </a:rPr>
              <a:pPr eaLnBrk="1" hangingPunct="1"/>
              <a:t>77</a:t>
            </a:fld>
            <a:endParaRPr lang="en-US" altLang="en-US">
              <a:solidFill>
                <a:schemeClr val="tx2"/>
              </a:solidFill>
              <a:latin typeface="Verdana" panose="020B0604030504040204" pitchFamily="34" charset="0"/>
            </a:endParaRPr>
          </a:p>
        </p:txBody>
      </p:sp>
      <p:pic>
        <p:nvPicPr>
          <p:cNvPr id="8090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5600"/>
            <a:ext cx="9144000"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noChangeArrowheads="1"/>
          </p:cNvSpPr>
          <p:nvPr>
            <p:ph type="title"/>
          </p:nvPr>
        </p:nvSpPr>
        <p:spPr/>
        <p:txBody>
          <a:bodyPr/>
          <a:lstStyle/>
          <a:p>
            <a:r>
              <a:rPr lang="en-US" altLang="en-US" sz="2800" smtClean="0"/>
              <a:t>Bảo vệ trẻ em trên không gian mạng</a:t>
            </a:r>
          </a:p>
        </p:txBody>
      </p:sp>
      <p:sp>
        <p:nvSpPr>
          <p:cNvPr id="81923" name="Content Placeholder 2"/>
          <p:cNvSpPr>
            <a:spLocks noGrp="1" noChangeArrowheads="1"/>
          </p:cNvSpPr>
          <p:nvPr>
            <p:ph idx="1"/>
          </p:nvPr>
        </p:nvSpPr>
        <p:spPr/>
        <p:txBody>
          <a:bodyPr/>
          <a:lstStyle/>
          <a:p>
            <a:r>
              <a:rPr lang="en-US" altLang="en-US" sz="2400" dirty="0" err="1" smtClean="0">
                <a:solidFill>
                  <a:schemeClr val="tx1">
                    <a:lumMod val="50000"/>
                  </a:schemeClr>
                </a:solidFill>
              </a:rPr>
              <a:t>chỉ</a:t>
            </a:r>
            <a:r>
              <a:rPr lang="en-US" altLang="en-US" sz="2400" dirty="0" smtClean="0">
                <a:solidFill>
                  <a:schemeClr val="tx1">
                    <a:lumMod val="50000"/>
                  </a:schemeClr>
                </a:solidFill>
              </a:rPr>
              <a:t> </a:t>
            </a:r>
            <a:r>
              <a:rPr lang="en-US" altLang="en-US" sz="2400" dirty="0" err="1" smtClean="0">
                <a:solidFill>
                  <a:schemeClr val="tx1">
                    <a:lumMod val="50000"/>
                  </a:schemeClr>
                </a:solidFill>
              </a:rPr>
              <a:t>có</a:t>
            </a:r>
            <a:r>
              <a:rPr lang="en-US" altLang="en-US" sz="2400" dirty="0" smtClean="0">
                <a:solidFill>
                  <a:schemeClr val="tx1">
                    <a:lumMod val="50000"/>
                  </a:schemeClr>
                </a:solidFill>
              </a:rPr>
              <a:t> 11% </a:t>
            </a:r>
            <a:r>
              <a:rPr lang="en-US" altLang="en-US" sz="2400" dirty="0" err="1" smtClean="0">
                <a:solidFill>
                  <a:schemeClr val="tx1">
                    <a:lumMod val="50000"/>
                  </a:schemeClr>
                </a:solidFill>
              </a:rPr>
              <a:t>trẻ</a:t>
            </a:r>
            <a:r>
              <a:rPr lang="en-US" altLang="en-US" sz="2400" dirty="0" smtClean="0">
                <a:solidFill>
                  <a:schemeClr val="tx1">
                    <a:lumMod val="50000"/>
                  </a:schemeClr>
                </a:solidFill>
              </a:rPr>
              <a:t> </a:t>
            </a:r>
            <a:r>
              <a:rPr lang="en-US" altLang="en-US" sz="2400" dirty="0" err="1" smtClean="0">
                <a:solidFill>
                  <a:schemeClr val="tx1">
                    <a:lumMod val="50000"/>
                  </a:schemeClr>
                </a:solidFill>
              </a:rPr>
              <a:t>em</a:t>
            </a:r>
            <a:r>
              <a:rPr lang="en-US" altLang="en-US" sz="2400" dirty="0" smtClean="0">
                <a:solidFill>
                  <a:schemeClr val="tx1">
                    <a:lumMod val="50000"/>
                  </a:schemeClr>
                </a:solidFill>
              </a:rPr>
              <a:t> </a:t>
            </a:r>
            <a:r>
              <a:rPr lang="en-US" altLang="en-US" sz="2400" dirty="0" err="1" smtClean="0">
                <a:solidFill>
                  <a:schemeClr val="tx1">
                    <a:lumMod val="50000"/>
                  </a:schemeClr>
                </a:solidFill>
              </a:rPr>
              <a:t>học</a:t>
            </a:r>
            <a:r>
              <a:rPr lang="en-US" altLang="en-US" sz="2400" dirty="0" smtClean="0">
                <a:solidFill>
                  <a:schemeClr val="tx1">
                    <a:lumMod val="50000"/>
                  </a:schemeClr>
                </a:solidFill>
              </a:rPr>
              <a:t> internet </a:t>
            </a:r>
            <a:r>
              <a:rPr lang="en-US" altLang="en-US" sz="2400" dirty="0" err="1" smtClean="0">
                <a:solidFill>
                  <a:schemeClr val="tx1">
                    <a:lumMod val="50000"/>
                  </a:schemeClr>
                </a:solidFill>
              </a:rPr>
              <a:t>từ</a:t>
            </a:r>
            <a:r>
              <a:rPr lang="en-US" altLang="en-US" sz="2400" dirty="0" smtClean="0">
                <a:solidFill>
                  <a:schemeClr val="tx1">
                    <a:lumMod val="50000"/>
                  </a:schemeClr>
                </a:solidFill>
              </a:rPr>
              <a:t> </a:t>
            </a:r>
            <a:r>
              <a:rPr lang="en-US" altLang="en-US" sz="2400" dirty="0" err="1" smtClean="0">
                <a:solidFill>
                  <a:schemeClr val="tx1">
                    <a:lumMod val="50000"/>
                  </a:schemeClr>
                </a:solidFill>
              </a:rPr>
              <a:t>nhà</a:t>
            </a:r>
            <a:r>
              <a:rPr lang="en-US" altLang="en-US" sz="2400" dirty="0" smtClean="0">
                <a:solidFill>
                  <a:schemeClr val="tx1">
                    <a:lumMod val="50000"/>
                  </a:schemeClr>
                </a:solidFill>
              </a:rPr>
              <a:t> </a:t>
            </a:r>
            <a:r>
              <a:rPr lang="en-US" altLang="en-US" sz="2400" dirty="0" err="1" smtClean="0">
                <a:solidFill>
                  <a:schemeClr val="tx1">
                    <a:lumMod val="50000"/>
                  </a:schemeClr>
                </a:solidFill>
              </a:rPr>
              <a:t>trường</a:t>
            </a:r>
            <a:r>
              <a:rPr lang="en-US" altLang="en-US" sz="2400" dirty="0" smtClean="0">
                <a:solidFill>
                  <a:schemeClr val="tx1">
                    <a:lumMod val="50000"/>
                  </a:schemeClr>
                </a:solidFill>
              </a:rPr>
              <a:t>, 17% </a:t>
            </a:r>
            <a:r>
              <a:rPr lang="en-US" altLang="en-US" sz="2400" dirty="0" err="1" smtClean="0">
                <a:solidFill>
                  <a:schemeClr val="tx1">
                    <a:lumMod val="50000"/>
                  </a:schemeClr>
                </a:solidFill>
              </a:rPr>
              <a:t>học</a:t>
            </a:r>
            <a:r>
              <a:rPr lang="en-US" altLang="en-US" sz="2400" dirty="0" smtClean="0">
                <a:solidFill>
                  <a:schemeClr val="tx1">
                    <a:lumMod val="50000"/>
                  </a:schemeClr>
                </a:solidFill>
              </a:rPr>
              <a:t> </a:t>
            </a:r>
            <a:r>
              <a:rPr lang="en-US" altLang="en-US" sz="2400" dirty="0" err="1" smtClean="0">
                <a:solidFill>
                  <a:schemeClr val="tx1">
                    <a:lumMod val="50000"/>
                  </a:schemeClr>
                </a:solidFill>
              </a:rPr>
              <a:t>từ</a:t>
            </a:r>
            <a:r>
              <a:rPr lang="en-US" altLang="en-US" sz="2400" dirty="0" smtClean="0">
                <a:solidFill>
                  <a:schemeClr val="tx1">
                    <a:lumMod val="50000"/>
                  </a:schemeClr>
                </a:solidFill>
              </a:rPr>
              <a:t> </a:t>
            </a:r>
            <a:r>
              <a:rPr lang="en-US" altLang="en-US" sz="2400" dirty="0" err="1" smtClean="0">
                <a:solidFill>
                  <a:schemeClr val="tx1">
                    <a:lumMod val="50000"/>
                  </a:schemeClr>
                </a:solidFill>
              </a:rPr>
              <a:t>bạn</a:t>
            </a:r>
            <a:r>
              <a:rPr lang="en-US" altLang="en-US" sz="2400" dirty="0" smtClean="0">
                <a:solidFill>
                  <a:schemeClr val="tx1">
                    <a:lumMod val="50000"/>
                  </a:schemeClr>
                </a:solidFill>
              </a:rPr>
              <a:t> </a:t>
            </a:r>
            <a:r>
              <a:rPr lang="en-US" altLang="en-US" sz="2400" dirty="0" err="1" smtClean="0">
                <a:solidFill>
                  <a:schemeClr val="tx1">
                    <a:lumMod val="50000"/>
                  </a:schemeClr>
                </a:solidFill>
              </a:rPr>
              <a:t>bè</a:t>
            </a:r>
            <a:r>
              <a:rPr lang="en-US" altLang="en-US" sz="2400" dirty="0" smtClean="0">
                <a:solidFill>
                  <a:schemeClr val="tx1">
                    <a:lumMod val="50000"/>
                  </a:schemeClr>
                </a:solidFill>
              </a:rPr>
              <a:t>, 2% </a:t>
            </a:r>
            <a:r>
              <a:rPr lang="en-US" altLang="en-US" sz="2400" dirty="0" err="1" smtClean="0">
                <a:solidFill>
                  <a:schemeClr val="tx1">
                    <a:lumMod val="50000"/>
                  </a:schemeClr>
                </a:solidFill>
              </a:rPr>
              <a:t>học</a:t>
            </a:r>
            <a:r>
              <a:rPr lang="en-US" altLang="en-US" sz="2400" dirty="0" smtClean="0">
                <a:solidFill>
                  <a:schemeClr val="tx1">
                    <a:lumMod val="50000"/>
                  </a:schemeClr>
                </a:solidFill>
              </a:rPr>
              <a:t> </a:t>
            </a:r>
            <a:r>
              <a:rPr lang="en-US" altLang="en-US" sz="2400" dirty="0" err="1" smtClean="0">
                <a:solidFill>
                  <a:schemeClr val="tx1">
                    <a:lumMod val="50000"/>
                  </a:schemeClr>
                </a:solidFill>
              </a:rPr>
              <a:t>từ</a:t>
            </a:r>
            <a:r>
              <a:rPr lang="en-US" altLang="en-US" sz="2400" dirty="0" smtClean="0">
                <a:solidFill>
                  <a:schemeClr val="tx1">
                    <a:lumMod val="50000"/>
                  </a:schemeClr>
                </a:solidFill>
              </a:rPr>
              <a:t> cha </a:t>
            </a:r>
            <a:r>
              <a:rPr lang="en-US" altLang="en-US" sz="2400" dirty="0" err="1" smtClean="0">
                <a:solidFill>
                  <a:schemeClr val="tx1">
                    <a:lumMod val="50000"/>
                  </a:schemeClr>
                </a:solidFill>
              </a:rPr>
              <a:t>mẹ</a:t>
            </a:r>
            <a:r>
              <a:rPr lang="en-US" altLang="en-US" sz="2400" dirty="0" smtClean="0">
                <a:solidFill>
                  <a:schemeClr val="tx1">
                    <a:lumMod val="50000"/>
                  </a:schemeClr>
                </a:solidFill>
              </a:rPr>
              <a:t>, </a:t>
            </a:r>
            <a:r>
              <a:rPr lang="en-US" altLang="en-US" sz="2400" dirty="0" err="1" smtClean="0">
                <a:solidFill>
                  <a:schemeClr val="tx1">
                    <a:lumMod val="50000"/>
                  </a:schemeClr>
                </a:solidFill>
              </a:rPr>
              <a:t>trong</a:t>
            </a:r>
            <a:r>
              <a:rPr lang="en-US" altLang="en-US" sz="2400" dirty="0" smtClean="0">
                <a:solidFill>
                  <a:schemeClr val="tx1">
                    <a:lumMod val="50000"/>
                  </a:schemeClr>
                </a:solidFill>
              </a:rPr>
              <a:t> </a:t>
            </a:r>
            <a:r>
              <a:rPr lang="en-US" altLang="en-US" sz="2400" dirty="0" err="1" smtClean="0">
                <a:solidFill>
                  <a:schemeClr val="tx1">
                    <a:lumMod val="50000"/>
                  </a:schemeClr>
                </a:solidFill>
              </a:rPr>
              <a:t>khi</a:t>
            </a:r>
            <a:r>
              <a:rPr lang="en-US" altLang="en-US" sz="2400" dirty="0" smtClean="0">
                <a:solidFill>
                  <a:schemeClr val="tx1">
                    <a:lumMod val="50000"/>
                  </a:schemeClr>
                </a:solidFill>
              </a:rPr>
              <a:t> </a:t>
            </a:r>
            <a:r>
              <a:rPr lang="en-US" altLang="en-US" sz="2400" dirty="0" err="1" smtClean="0">
                <a:solidFill>
                  <a:schemeClr val="tx1">
                    <a:lumMod val="50000"/>
                  </a:schemeClr>
                </a:solidFill>
              </a:rPr>
              <a:t>có</a:t>
            </a:r>
            <a:r>
              <a:rPr lang="en-US" altLang="en-US" sz="2400" dirty="0" smtClean="0">
                <a:solidFill>
                  <a:schemeClr val="tx1">
                    <a:lumMod val="50000"/>
                  </a:schemeClr>
                </a:solidFill>
              </a:rPr>
              <a:t> </a:t>
            </a:r>
            <a:r>
              <a:rPr lang="en-US" altLang="en-US" sz="2400" dirty="0" err="1" smtClean="0">
                <a:solidFill>
                  <a:schemeClr val="tx1">
                    <a:lumMod val="50000"/>
                  </a:schemeClr>
                </a:solidFill>
              </a:rPr>
              <a:t>đến</a:t>
            </a:r>
            <a:r>
              <a:rPr lang="en-US" altLang="en-US" sz="2400" dirty="0" smtClean="0">
                <a:solidFill>
                  <a:schemeClr val="tx1">
                    <a:lumMod val="50000"/>
                  </a:schemeClr>
                </a:solidFill>
              </a:rPr>
              <a:t> 68% </a:t>
            </a:r>
            <a:r>
              <a:rPr lang="en-US" altLang="en-US" sz="2400" dirty="0" err="1" smtClean="0">
                <a:solidFill>
                  <a:schemeClr val="tx1">
                    <a:lumMod val="50000"/>
                  </a:schemeClr>
                </a:solidFill>
              </a:rPr>
              <a:t>là</a:t>
            </a:r>
            <a:r>
              <a:rPr lang="en-US" altLang="en-US" sz="2400" dirty="0" smtClean="0">
                <a:solidFill>
                  <a:schemeClr val="tx1">
                    <a:lumMod val="50000"/>
                  </a:schemeClr>
                </a:solidFill>
              </a:rPr>
              <a:t> </a:t>
            </a:r>
            <a:r>
              <a:rPr lang="en-US" altLang="en-US" sz="2400" dirty="0" err="1" smtClean="0">
                <a:solidFill>
                  <a:schemeClr val="tx1">
                    <a:lumMod val="50000"/>
                  </a:schemeClr>
                </a:solidFill>
              </a:rPr>
              <a:t>các</a:t>
            </a:r>
            <a:r>
              <a:rPr lang="en-US" altLang="en-US" sz="2400" dirty="0" smtClean="0">
                <a:solidFill>
                  <a:schemeClr val="tx1">
                    <a:lumMod val="50000"/>
                  </a:schemeClr>
                </a:solidFill>
              </a:rPr>
              <a:t> </a:t>
            </a:r>
            <a:r>
              <a:rPr lang="en-US" altLang="en-US" sz="2400" dirty="0" err="1" smtClean="0">
                <a:solidFill>
                  <a:schemeClr val="tx1">
                    <a:lumMod val="50000"/>
                  </a:schemeClr>
                </a:solidFill>
              </a:rPr>
              <a:t>em</a:t>
            </a:r>
            <a:r>
              <a:rPr lang="en-US" altLang="en-US" sz="2400" dirty="0" smtClean="0">
                <a:solidFill>
                  <a:schemeClr val="tx1">
                    <a:lumMod val="50000"/>
                  </a:schemeClr>
                </a:solidFill>
              </a:rPr>
              <a:t> </a:t>
            </a:r>
            <a:r>
              <a:rPr lang="en-US" altLang="en-US" sz="2400" dirty="0" err="1" smtClean="0">
                <a:solidFill>
                  <a:schemeClr val="tx1">
                    <a:lumMod val="50000"/>
                  </a:schemeClr>
                </a:solidFill>
              </a:rPr>
              <a:t>tự</a:t>
            </a:r>
            <a:r>
              <a:rPr lang="en-US" altLang="en-US" sz="2400" dirty="0" smtClean="0">
                <a:solidFill>
                  <a:schemeClr val="tx1">
                    <a:lumMod val="50000"/>
                  </a:schemeClr>
                </a:solidFill>
              </a:rPr>
              <a:t> </a:t>
            </a:r>
            <a:r>
              <a:rPr lang="en-US" altLang="en-US" sz="2400" dirty="0" err="1" smtClean="0">
                <a:solidFill>
                  <a:schemeClr val="tx1">
                    <a:lumMod val="50000"/>
                  </a:schemeClr>
                </a:solidFill>
              </a:rPr>
              <a:t>học</a:t>
            </a:r>
            <a:r>
              <a:rPr lang="en-US" altLang="en-US" sz="2400" dirty="0" smtClean="0">
                <a:solidFill>
                  <a:schemeClr val="tx1">
                    <a:lumMod val="50000"/>
                  </a:schemeClr>
                </a:solidFill>
              </a:rPr>
              <a:t> </a:t>
            </a:r>
            <a:r>
              <a:rPr lang="en-US" altLang="en-US" sz="2400" dirty="0" err="1" smtClean="0">
                <a:solidFill>
                  <a:schemeClr val="tx1">
                    <a:lumMod val="50000"/>
                  </a:schemeClr>
                </a:solidFill>
              </a:rPr>
              <a:t>cách</a:t>
            </a:r>
            <a:r>
              <a:rPr lang="en-US" altLang="en-US" sz="2400" dirty="0" smtClean="0">
                <a:solidFill>
                  <a:schemeClr val="tx1">
                    <a:lumMod val="50000"/>
                  </a:schemeClr>
                </a:solidFill>
              </a:rPr>
              <a:t> </a:t>
            </a:r>
            <a:r>
              <a:rPr lang="en-US" altLang="en-US" sz="2400" dirty="0" err="1" smtClean="0">
                <a:solidFill>
                  <a:schemeClr val="tx1">
                    <a:lumMod val="50000"/>
                  </a:schemeClr>
                </a:solidFill>
              </a:rPr>
              <a:t>dùng</a:t>
            </a:r>
            <a:r>
              <a:rPr lang="en-US" altLang="en-US" sz="2400" dirty="0" smtClean="0">
                <a:solidFill>
                  <a:schemeClr val="tx1">
                    <a:lumMod val="50000"/>
                  </a:schemeClr>
                </a:solidFill>
              </a:rPr>
              <a:t> internet</a:t>
            </a:r>
          </a:p>
        </p:txBody>
      </p:sp>
      <p:sp>
        <p:nvSpPr>
          <p:cNvPr id="81924"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982F34D-DF19-4AD3-939F-25A2B077CA66}" type="slidenum">
              <a:rPr lang="en-US" altLang="en-US">
                <a:solidFill>
                  <a:schemeClr val="tx2"/>
                </a:solidFill>
                <a:latin typeface="Verdana" panose="020B0604030504040204" pitchFamily="34" charset="0"/>
              </a:rPr>
              <a:pPr eaLnBrk="1" hangingPunct="1"/>
              <a:t>78</a:t>
            </a:fld>
            <a:endParaRPr lang="en-US" altLang="en-US">
              <a:solidFill>
                <a:schemeClr val="tx2"/>
              </a:solidFill>
              <a:latin typeface="Verdana" panose="020B0604030504040204" pitchFamily="34" charset="0"/>
            </a:endParaRPr>
          </a:p>
        </p:txBody>
      </p:sp>
      <p:pic>
        <p:nvPicPr>
          <p:cNvPr id="81925" name="Picture 2" descr="C:\Users\Administrator\Desktop\Luat an ninh mang\nghien ga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noChangeArrowheads="1"/>
          </p:cNvSpPr>
          <p:nvPr>
            <p:ph type="title"/>
          </p:nvPr>
        </p:nvSpPr>
        <p:spPr/>
        <p:txBody>
          <a:bodyPr/>
          <a:lstStyle/>
          <a:p>
            <a:endParaRPr lang="vi-VN" altLang="en-US" smtClean="0"/>
          </a:p>
        </p:txBody>
      </p:sp>
      <p:sp>
        <p:nvSpPr>
          <p:cNvPr id="82947" name="Content Placeholder 2"/>
          <p:cNvSpPr>
            <a:spLocks noGrp="1" noChangeArrowheads="1"/>
          </p:cNvSpPr>
          <p:nvPr>
            <p:ph idx="1"/>
          </p:nvPr>
        </p:nvSpPr>
        <p:spPr/>
        <p:txBody>
          <a:bodyPr/>
          <a:lstStyle/>
          <a:p>
            <a:endParaRPr lang="vi-VN" altLang="en-US" smtClean="0"/>
          </a:p>
        </p:txBody>
      </p:sp>
      <p:sp>
        <p:nvSpPr>
          <p:cNvPr id="82948"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83C224-B028-4E3F-913F-D8D43E58FF60}" type="slidenum">
              <a:rPr lang="en-US" altLang="en-US">
                <a:solidFill>
                  <a:schemeClr val="tx2"/>
                </a:solidFill>
                <a:latin typeface="Verdana" panose="020B0604030504040204" pitchFamily="34" charset="0"/>
              </a:rPr>
              <a:pPr eaLnBrk="1" hangingPunct="1"/>
              <a:t>79</a:t>
            </a:fld>
            <a:endParaRPr lang="en-US" altLang="en-US">
              <a:solidFill>
                <a:schemeClr val="tx2"/>
              </a:solidFill>
              <a:latin typeface="Verdana" panose="020B0604030504040204" pitchFamily="34" charset="0"/>
            </a:endParaRPr>
          </a:p>
        </p:txBody>
      </p:sp>
      <p:pic>
        <p:nvPicPr>
          <p:cNvPr id="829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5875"/>
            <a:ext cx="9128125"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p:txBody>
          <a:bodyPr/>
          <a:lstStyle/>
          <a:p>
            <a:endParaRPr lang="vi-VN" altLang="en-US" smtClean="0"/>
          </a:p>
        </p:txBody>
      </p:sp>
      <p:sp>
        <p:nvSpPr>
          <p:cNvPr id="10243" name="Content Placeholder 2"/>
          <p:cNvSpPr>
            <a:spLocks noGrp="1" noChangeArrowheads="1"/>
          </p:cNvSpPr>
          <p:nvPr>
            <p:ph idx="1"/>
          </p:nvPr>
        </p:nvSpPr>
        <p:spPr/>
        <p:txBody>
          <a:bodyPr/>
          <a:lstStyle/>
          <a:p>
            <a:endParaRPr lang="vi-VN" altLang="en-US" smtClean="0"/>
          </a:p>
        </p:txBody>
      </p:sp>
      <p:sp>
        <p:nvSpPr>
          <p:cNvPr id="10244"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3A9593D-B9C3-4405-8D76-00D565F52130}" type="slidenum">
              <a:rPr lang="en-US" altLang="en-US">
                <a:solidFill>
                  <a:schemeClr val="tx2"/>
                </a:solidFill>
                <a:latin typeface="Verdana" panose="020B0604030504040204" pitchFamily="34" charset="0"/>
              </a:rPr>
              <a:pPr eaLnBrk="1" hangingPunct="1"/>
              <a:t>8</a:t>
            </a:fld>
            <a:endParaRPr lang="en-US" altLang="en-US">
              <a:solidFill>
                <a:schemeClr val="tx2"/>
              </a:solidFill>
              <a:latin typeface="Verdana" panose="020B0604030504040204" pitchFamily="34" charset="0"/>
            </a:endParaRPr>
          </a:p>
        </p:txBody>
      </p:sp>
      <p:pic>
        <p:nvPicPr>
          <p:cNvPr id="1024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61950"/>
            <a:ext cx="38576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noChangeArrowheads="1"/>
          </p:cNvSpPr>
          <p:nvPr>
            <p:ph type="title"/>
          </p:nvPr>
        </p:nvSpPr>
        <p:spPr/>
        <p:txBody>
          <a:bodyPr/>
          <a:lstStyle/>
          <a:p>
            <a:endParaRPr lang="vi-VN" altLang="en-US" smtClean="0"/>
          </a:p>
        </p:txBody>
      </p:sp>
      <p:sp>
        <p:nvSpPr>
          <p:cNvPr id="83971" name="Content Placeholder 2"/>
          <p:cNvSpPr>
            <a:spLocks noGrp="1" noChangeArrowheads="1"/>
          </p:cNvSpPr>
          <p:nvPr>
            <p:ph idx="1"/>
          </p:nvPr>
        </p:nvSpPr>
        <p:spPr/>
        <p:txBody>
          <a:bodyPr/>
          <a:lstStyle/>
          <a:p>
            <a:endParaRPr lang="vi-VN" altLang="en-US" smtClean="0"/>
          </a:p>
        </p:txBody>
      </p:sp>
      <p:sp>
        <p:nvSpPr>
          <p:cNvPr id="83972"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A44E4CC-2C01-49A2-856D-2FA4831F5EBF}" type="slidenum">
              <a:rPr lang="en-US" altLang="en-US">
                <a:solidFill>
                  <a:schemeClr val="tx2"/>
                </a:solidFill>
                <a:latin typeface="Verdana" panose="020B0604030504040204" pitchFamily="34" charset="0"/>
              </a:rPr>
              <a:pPr eaLnBrk="1" hangingPunct="1"/>
              <a:t>80</a:t>
            </a:fld>
            <a:endParaRPr lang="en-US" altLang="en-US">
              <a:solidFill>
                <a:schemeClr val="tx2"/>
              </a:solidFill>
              <a:latin typeface="Verdana" panose="020B0604030504040204" pitchFamily="34" charset="0"/>
            </a:endParaRPr>
          </a:p>
        </p:txBody>
      </p:sp>
      <p:pic>
        <p:nvPicPr>
          <p:cNvPr id="839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113837" cy="699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noChangeArrowheads="1"/>
          </p:cNvSpPr>
          <p:nvPr>
            <p:ph type="title"/>
          </p:nvPr>
        </p:nvSpPr>
        <p:spPr/>
        <p:txBody>
          <a:bodyPr/>
          <a:lstStyle/>
          <a:p>
            <a:r>
              <a:rPr lang="en-US" altLang="en-US" sz="2000" smtClean="0"/>
              <a:t>Tăng “sức đề kháng” cho giới trẻ trong thời đại số</a:t>
            </a:r>
            <a:br>
              <a:rPr lang="en-US" altLang="en-US" sz="2000" smtClean="0"/>
            </a:br>
            <a:endParaRPr lang="en-US" altLang="en-US" sz="2000" smtClean="0"/>
          </a:p>
        </p:txBody>
      </p:sp>
      <p:sp>
        <p:nvSpPr>
          <p:cNvPr id="84995" name="Content Placeholder 2"/>
          <p:cNvSpPr>
            <a:spLocks noGrp="1" noChangeArrowheads="1"/>
          </p:cNvSpPr>
          <p:nvPr>
            <p:ph idx="1"/>
          </p:nvPr>
        </p:nvSpPr>
        <p:spPr/>
        <p:txBody>
          <a:bodyPr/>
          <a:lstStyle/>
          <a:p>
            <a:pPr marL="0" indent="0" algn="just">
              <a:buFont typeface="Wingdings" panose="05000000000000000000" pitchFamily="2" charset="2"/>
              <a:buNone/>
            </a:pPr>
            <a:r>
              <a:rPr lang="en-US" altLang="en-US" sz="2800" dirty="0" smtClean="0">
                <a:solidFill>
                  <a:schemeClr val="tx1">
                    <a:lumMod val="50000"/>
                  </a:schemeClr>
                </a:solidFill>
              </a:rPr>
              <a:t>Theo </a:t>
            </a:r>
            <a:r>
              <a:rPr lang="en-US" altLang="en-US" sz="2800" dirty="0" err="1" smtClean="0">
                <a:solidFill>
                  <a:schemeClr val="tx1">
                    <a:lumMod val="50000"/>
                  </a:schemeClr>
                </a:solidFill>
              </a:rPr>
              <a:t>số</a:t>
            </a:r>
            <a:r>
              <a:rPr lang="en-US" altLang="en-US" sz="2800" dirty="0" smtClean="0">
                <a:solidFill>
                  <a:schemeClr val="tx1">
                    <a:lumMod val="50000"/>
                  </a:schemeClr>
                </a:solidFill>
              </a:rPr>
              <a:t> </a:t>
            </a:r>
            <a:r>
              <a:rPr lang="en-US" altLang="en-US" sz="2800" dirty="0" err="1" smtClean="0">
                <a:solidFill>
                  <a:schemeClr val="tx1">
                    <a:lumMod val="50000"/>
                  </a:schemeClr>
                </a:solidFill>
              </a:rPr>
              <a:t>liệu</a:t>
            </a:r>
            <a:r>
              <a:rPr lang="en-US" altLang="en-US" sz="2800" dirty="0" smtClean="0">
                <a:solidFill>
                  <a:schemeClr val="tx1">
                    <a:lumMod val="50000"/>
                  </a:schemeClr>
                </a:solidFill>
              </a:rPr>
              <a:t> </a:t>
            </a:r>
            <a:r>
              <a:rPr lang="en-US" altLang="en-US" sz="2800" dirty="0" err="1" smtClean="0">
                <a:solidFill>
                  <a:schemeClr val="tx1">
                    <a:lumMod val="50000"/>
                  </a:schemeClr>
                </a:solidFill>
              </a:rPr>
              <a:t>thống</a:t>
            </a:r>
            <a:r>
              <a:rPr lang="en-US" altLang="en-US" sz="2800" dirty="0" smtClean="0">
                <a:solidFill>
                  <a:schemeClr val="tx1">
                    <a:lumMod val="50000"/>
                  </a:schemeClr>
                </a:solidFill>
              </a:rPr>
              <a:t> </a:t>
            </a:r>
            <a:r>
              <a:rPr lang="en-US" altLang="en-US" sz="2800" dirty="0" err="1" smtClean="0">
                <a:solidFill>
                  <a:schemeClr val="tx1">
                    <a:lumMod val="50000"/>
                  </a:schemeClr>
                </a:solidFill>
              </a:rPr>
              <a:t>kê</a:t>
            </a:r>
            <a:r>
              <a:rPr lang="en-US" altLang="en-US" sz="2800" dirty="0" smtClean="0">
                <a:solidFill>
                  <a:schemeClr val="tx1">
                    <a:lumMod val="50000"/>
                  </a:schemeClr>
                </a:solidFill>
              </a:rPr>
              <a:t> </a:t>
            </a:r>
            <a:r>
              <a:rPr lang="en-US" altLang="en-US" sz="2800" dirty="0" err="1" smtClean="0">
                <a:solidFill>
                  <a:schemeClr val="tx1">
                    <a:lumMod val="50000"/>
                  </a:schemeClr>
                </a:solidFill>
              </a:rPr>
              <a:t>từ</a:t>
            </a:r>
            <a:r>
              <a:rPr lang="en-US" altLang="en-US" sz="2800" dirty="0" smtClean="0">
                <a:solidFill>
                  <a:schemeClr val="tx1">
                    <a:lumMod val="50000"/>
                  </a:schemeClr>
                </a:solidFill>
              </a:rPr>
              <a:t> UNICEF, </a:t>
            </a:r>
            <a:r>
              <a:rPr lang="en-US" altLang="en-US" sz="2800" dirty="0" err="1" smtClean="0">
                <a:solidFill>
                  <a:srgbClr val="FF0066"/>
                </a:solidFill>
              </a:rPr>
              <a:t>mỗi</a:t>
            </a:r>
            <a:r>
              <a:rPr lang="en-US" altLang="en-US" sz="2800" dirty="0" smtClean="0">
                <a:solidFill>
                  <a:srgbClr val="FF0066"/>
                </a:solidFill>
              </a:rPr>
              <a:t> </a:t>
            </a:r>
            <a:r>
              <a:rPr lang="en-US" altLang="en-US" sz="2800" dirty="0" err="1" smtClean="0">
                <a:solidFill>
                  <a:srgbClr val="FF0066"/>
                </a:solidFill>
              </a:rPr>
              <a:t>ngày</a:t>
            </a:r>
            <a:r>
              <a:rPr lang="en-US" altLang="en-US" sz="2800" dirty="0" smtClean="0">
                <a:solidFill>
                  <a:srgbClr val="FF0066"/>
                </a:solidFill>
              </a:rPr>
              <a:t> </a:t>
            </a:r>
            <a:r>
              <a:rPr lang="en-US" altLang="en-US" sz="2800" dirty="0" err="1" smtClean="0">
                <a:solidFill>
                  <a:srgbClr val="FF0066"/>
                </a:solidFill>
              </a:rPr>
              <a:t>có</a:t>
            </a:r>
            <a:r>
              <a:rPr lang="en-US" altLang="en-US" sz="2800" dirty="0" smtClean="0">
                <a:solidFill>
                  <a:srgbClr val="FF0066"/>
                </a:solidFill>
              </a:rPr>
              <a:t> </a:t>
            </a:r>
            <a:r>
              <a:rPr lang="en-US" altLang="en-US" sz="2800" dirty="0" err="1" smtClean="0">
                <a:solidFill>
                  <a:srgbClr val="FF0066"/>
                </a:solidFill>
              </a:rPr>
              <a:t>đến</a:t>
            </a:r>
            <a:r>
              <a:rPr lang="en-US" altLang="en-US" sz="2800" dirty="0" smtClean="0">
                <a:solidFill>
                  <a:srgbClr val="FF0066"/>
                </a:solidFill>
              </a:rPr>
              <a:t> 720 </a:t>
            </a:r>
            <a:r>
              <a:rPr lang="en-US" altLang="en-US" sz="2800" dirty="0" err="1" smtClean="0">
                <a:solidFill>
                  <a:srgbClr val="FF0066"/>
                </a:solidFill>
              </a:rPr>
              <a:t>nghìn</a:t>
            </a:r>
            <a:r>
              <a:rPr lang="en-US" altLang="en-US" sz="2800" dirty="0" smtClean="0">
                <a:solidFill>
                  <a:srgbClr val="FF0066"/>
                </a:solidFill>
              </a:rPr>
              <a:t> </a:t>
            </a:r>
            <a:r>
              <a:rPr lang="en-US" altLang="en-US" sz="2800" dirty="0" err="1" smtClean="0">
                <a:solidFill>
                  <a:srgbClr val="FF0066"/>
                </a:solidFill>
              </a:rPr>
              <a:t>hình</a:t>
            </a:r>
            <a:r>
              <a:rPr lang="en-US" altLang="en-US" sz="2800" dirty="0" smtClean="0">
                <a:solidFill>
                  <a:srgbClr val="FF0066"/>
                </a:solidFill>
              </a:rPr>
              <a:t> </a:t>
            </a:r>
            <a:r>
              <a:rPr lang="en-US" altLang="en-US" sz="2800" dirty="0" err="1" smtClean="0">
                <a:solidFill>
                  <a:srgbClr val="FF0066"/>
                </a:solidFill>
              </a:rPr>
              <a:t>ảnh</a:t>
            </a:r>
            <a:r>
              <a:rPr lang="en-US" altLang="en-US" sz="2800" dirty="0" smtClean="0">
                <a:solidFill>
                  <a:srgbClr val="FF0066"/>
                </a:solidFill>
              </a:rPr>
              <a:t> </a:t>
            </a:r>
            <a:r>
              <a:rPr lang="en-US" altLang="en-US" sz="2800" dirty="0" err="1" smtClean="0">
                <a:solidFill>
                  <a:schemeClr val="tx1">
                    <a:lumMod val="50000"/>
                  </a:schemeClr>
                </a:solidFill>
              </a:rPr>
              <a:t>liên</a:t>
            </a:r>
            <a:r>
              <a:rPr lang="en-US" altLang="en-US" sz="2800" dirty="0" smtClean="0">
                <a:solidFill>
                  <a:schemeClr val="tx1">
                    <a:lumMod val="50000"/>
                  </a:schemeClr>
                </a:solidFill>
              </a:rPr>
              <a:t> </a:t>
            </a:r>
            <a:r>
              <a:rPr lang="en-US" altLang="en-US" sz="2800" dirty="0" err="1" smtClean="0">
                <a:solidFill>
                  <a:schemeClr val="tx1">
                    <a:lumMod val="50000"/>
                  </a:schemeClr>
                </a:solidFill>
              </a:rPr>
              <a:t>quan</a:t>
            </a:r>
            <a:r>
              <a:rPr lang="en-US" altLang="en-US" sz="2800" dirty="0" smtClean="0">
                <a:solidFill>
                  <a:schemeClr val="tx1">
                    <a:lumMod val="50000"/>
                  </a:schemeClr>
                </a:solidFill>
              </a:rPr>
              <a:t> </a:t>
            </a:r>
            <a:r>
              <a:rPr lang="en-US" altLang="en-US" sz="2800" dirty="0" err="1" smtClean="0">
                <a:solidFill>
                  <a:schemeClr val="tx1">
                    <a:lumMod val="50000"/>
                  </a:schemeClr>
                </a:solidFill>
              </a:rPr>
              <a:t>đến</a:t>
            </a:r>
            <a:r>
              <a:rPr lang="en-US" altLang="en-US" sz="2800" dirty="0" smtClean="0">
                <a:solidFill>
                  <a:schemeClr val="tx1">
                    <a:lumMod val="50000"/>
                  </a:schemeClr>
                </a:solidFill>
              </a:rPr>
              <a:t> </a:t>
            </a:r>
            <a:r>
              <a:rPr lang="en-US" altLang="en-US" sz="2800" dirty="0" err="1" smtClean="0">
                <a:solidFill>
                  <a:schemeClr val="tx1">
                    <a:lumMod val="50000"/>
                  </a:schemeClr>
                </a:solidFill>
              </a:rPr>
              <a:t>lạm</a:t>
            </a:r>
            <a:r>
              <a:rPr lang="en-US" altLang="en-US" sz="2800" dirty="0" smtClean="0">
                <a:solidFill>
                  <a:schemeClr val="tx1">
                    <a:lumMod val="50000"/>
                  </a:schemeClr>
                </a:solidFill>
              </a:rPr>
              <a:t> </a:t>
            </a:r>
            <a:r>
              <a:rPr lang="en-US" altLang="en-US" sz="2800" dirty="0" err="1" smtClean="0">
                <a:solidFill>
                  <a:schemeClr val="tx1">
                    <a:lumMod val="50000"/>
                  </a:schemeClr>
                </a:solidFill>
              </a:rPr>
              <a:t>dụng</a:t>
            </a:r>
            <a:r>
              <a:rPr lang="en-US" altLang="en-US" sz="2800" dirty="0" smtClean="0">
                <a:solidFill>
                  <a:schemeClr val="tx1">
                    <a:lumMod val="50000"/>
                  </a:schemeClr>
                </a:solidFill>
              </a:rPr>
              <a:t> </a:t>
            </a:r>
            <a:r>
              <a:rPr lang="en-US" altLang="en-US" sz="2800" dirty="0" err="1" smtClean="0">
                <a:solidFill>
                  <a:schemeClr val="tx1">
                    <a:lumMod val="50000"/>
                  </a:schemeClr>
                </a:solidFill>
              </a:rPr>
              <a:t>trẻ</a:t>
            </a:r>
            <a:r>
              <a:rPr lang="en-US" altLang="en-US" sz="2800" dirty="0" smtClean="0">
                <a:solidFill>
                  <a:schemeClr val="tx1">
                    <a:lumMod val="50000"/>
                  </a:schemeClr>
                </a:solidFill>
              </a:rPr>
              <a:t> </a:t>
            </a:r>
            <a:r>
              <a:rPr lang="en-US" altLang="en-US" sz="2800" dirty="0" err="1" smtClean="0">
                <a:solidFill>
                  <a:schemeClr val="tx1">
                    <a:lumMod val="50000"/>
                  </a:schemeClr>
                </a:solidFill>
              </a:rPr>
              <a:t>em</a:t>
            </a:r>
            <a:r>
              <a:rPr lang="en-US" altLang="en-US" sz="2800" dirty="0" smtClean="0">
                <a:solidFill>
                  <a:schemeClr val="tx1">
                    <a:lumMod val="50000"/>
                  </a:schemeClr>
                </a:solidFill>
              </a:rPr>
              <a:t> </a:t>
            </a:r>
            <a:r>
              <a:rPr lang="en-US" altLang="en-US" sz="2800" dirty="0" err="1" smtClean="0">
                <a:solidFill>
                  <a:schemeClr val="tx1">
                    <a:lumMod val="50000"/>
                  </a:schemeClr>
                </a:solidFill>
              </a:rPr>
              <a:t>được</a:t>
            </a:r>
            <a:r>
              <a:rPr lang="en-US" altLang="en-US" sz="2800" dirty="0" smtClean="0">
                <a:solidFill>
                  <a:schemeClr val="tx1">
                    <a:lumMod val="50000"/>
                  </a:schemeClr>
                </a:solidFill>
              </a:rPr>
              <a:t> </a:t>
            </a:r>
            <a:r>
              <a:rPr lang="en-US" altLang="en-US" sz="2800" dirty="0" err="1" smtClean="0">
                <a:solidFill>
                  <a:schemeClr val="tx1">
                    <a:lumMod val="50000"/>
                  </a:schemeClr>
                </a:solidFill>
              </a:rPr>
              <a:t>đưa</a:t>
            </a:r>
            <a:r>
              <a:rPr lang="en-US" altLang="en-US" sz="2800" dirty="0" smtClean="0">
                <a:solidFill>
                  <a:schemeClr val="tx1">
                    <a:lumMod val="50000"/>
                  </a:schemeClr>
                </a:solidFill>
              </a:rPr>
              <a:t> </a:t>
            </a:r>
            <a:r>
              <a:rPr lang="en-US" altLang="en-US" sz="2800" dirty="0" err="1" smtClean="0">
                <a:solidFill>
                  <a:schemeClr val="tx1">
                    <a:lumMod val="50000"/>
                  </a:schemeClr>
                </a:solidFill>
              </a:rPr>
              <a:t>lên</a:t>
            </a:r>
            <a:r>
              <a:rPr lang="en-US" altLang="en-US" sz="2800" dirty="0" smtClean="0">
                <a:solidFill>
                  <a:schemeClr val="tx1">
                    <a:lumMod val="50000"/>
                  </a:schemeClr>
                </a:solidFill>
              </a:rPr>
              <a:t> </a:t>
            </a:r>
            <a:r>
              <a:rPr lang="en-US" altLang="en-US" sz="2800" dirty="0" err="1" smtClean="0">
                <a:solidFill>
                  <a:schemeClr val="tx1">
                    <a:lumMod val="50000"/>
                  </a:schemeClr>
                </a:solidFill>
              </a:rPr>
              <a:t>mạng</a:t>
            </a:r>
            <a:r>
              <a:rPr lang="en-US" altLang="en-US" sz="2800" dirty="0" smtClean="0">
                <a:solidFill>
                  <a:schemeClr val="tx1">
                    <a:lumMod val="50000"/>
                  </a:schemeClr>
                </a:solidFill>
              </a:rPr>
              <a:t> internet. </a:t>
            </a:r>
          </a:p>
          <a:p>
            <a:pPr marL="0" indent="0" algn="just">
              <a:buFont typeface="Wingdings" panose="05000000000000000000" pitchFamily="2" charset="2"/>
              <a:buNone/>
            </a:pPr>
            <a:r>
              <a:rPr lang="en-US" altLang="en-US" sz="2800" dirty="0" err="1" smtClean="0">
                <a:solidFill>
                  <a:schemeClr val="tx1">
                    <a:lumMod val="50000"/>
                  </a:schemeClr>
                </a:solidFill>
              </a:rPr>
              <a:t>Còn</a:t>
            </a:r>
            <a:r>
              <a:rPr lang="en-US" altLang="en-US" sz="2800" dirty="0" smtClean="0">
                <a:solidFill>
                  <a:schemeClr val="tx1">
                    <a:lumMod val="50000"/>
                  </a:schemeClr>
                </a:solidFill>
              </a:rPr>
              <a:t> </a:t>
            </a:r>
            <a:r>
              <a:rPr lang="en-US" altLang="en-US" sz="2800" dirty="0" err="1" smtClean="0">
                <a:solidFill>
                  <a:schemeClr val="tx1">
                    <a:lumMod val="50000"/>
                  </a:schemeClr>
                </a:solidFill>
              </a:rPr>
              <a:t>theo</a:t>
            </a:r>
            <a:r>
              <a:rPr lang="en-US" altLang="en-US" sz="2800" dirty="0" smtClean="0">
                <a:solidFill>
                  <a:schemeClr val="tx1">
                    <a:lumMod val="50000"/>
                  </a:schemeClr>
                </a:solidFill>
              </a:rPr>
              <a:t> </a:t>
            </a:r>
            <a:r>
              <a:rPr lang="en-US" altLang="en-US" sz="2800" dirty="0" err="1" smtClean="0">
                <a:solidFill>
                  <a:schemeClr val="tx1">
                    <a:lumMod val="50000"/>
                  </a:schemeClr>
                </a:solidFill>
              </a:rPr>
              <a:t>số</a:t>
            </a:r>
            <a:r>
              <a:rPr lang="en-US" altLang="en-US" sz="2800" dirty="0" smtClean="0">
                <a:solidFill>
                  <a:schemeClr val="tx1">
                    <a:lumMod val="50000"/>
                  </a:schemeClr>
                </a:solidFill>
              </a:rPr>
              <a:t> </a:t>
            </a:r>
            <a:r>
              <a:rPr lang="en-US" altLang="en-US" sz="2800" dirty="0" err="1" smtClean="0">
                <a:solidFill>
                  <a:schemeClr val="tx1">
                    <a:lumMod val="50000"/>
                  </a:schemeClr>
                </a:solidFill>
              </a:rPr>
              <a:t>liệu</a:t>
            </a:r>
            <a:r>
              <a:rPr lang="en-US" altLang="en-US" sz="2800" dirty="0" smtClean="0">
                <a:solidFill>
                  <a:schemeClr val="tx1">
                    <a:lumMod val="50000"/>
                  </a:schemeClr>
                </a:solidFill>
              </a:rPr>
              <a:t> </a:t>
            </a:r>
            <a:r>
              <a:rPr lang="en-US" altLang="en-US" sz="2800" dirty="0" err="1" smtClean="0">
                <a:solidFill>
                  <a:schemeClr val="tx1">
                    <a:lumMod val="50000"/>
                  </a:schemeClr>
                </a:solidFill>
              </a:rPr>
              <a:t>từ</a:t>
            </a:r>
            <a:r>
              <a:rPr lang="en-US" altLang="en-US" sz="2800" dirty="0" smtClean="0">
                <a:solidFill>
                  <a:schemeClr val="tx1">
                    <a:lumMod val="50000"/>
                  </a:schemeClr>
                </a:solidFill>
              </a:rPr>
              <a:t> </a:t>
            </a:r>
            <a:r>
              <a:rPr lang="en-US" altLang="en-US" sz="2800" dirty="0" err="1" smtClean="0">
                <a:solidFill>
                  <a:schemeClr val="tx1">
                    <a:lumMod val="50000"/>
                  </a:schemeClr>
                </a:solidFill>
              </a:rPr>
              <a:t>Phòng</a:t>
            </a:r>
            <a:r>
              <a:rPr lang="en-US" altLang="en-US" sz="2800" dirty="0" smtClean="0">
                <a:solidFill>
                  <a:schemeClr val="tx1">
                    <a:lumMod val="50000"/>
                  </a:schemeClr>
                </a:solidFill>
              </a:rPr>
              <a:t> </a:t>
            </a:r>
            <a:r>
              <a:rPr lang="en-US" altLang="en-US" sz="2800" dirty="0" err="1" smtClean="0">
                <a:solidFill>
                  <a:schemeClr val="tx1">
                    <a:lumMod val="50000"/>
                  </a:schemeClr>
                </a:solidFill>
              </a:rPr>
              <a:t>Phòng</a:t>
            </a:r>
            <a:r>
              <a:rPr lang="en-US" altLang="en-US" sz="2800" dirty="0" smtClean="0">
                <a:solidFill>
                  <a:schemeClr val="tx1">
                    <a:lumMod val="50000"/>
                  </a:schemeClr>
                </a:solidFill>
              </a:rPr>
              <a:t> </a:t>
            </a:r>
            <a:r>
              <a:rPr lang="en-US" altLang="en-US" sz="2800" dirty="0" err="1" smtClean="0">
                <a:solidFill>
                  <a:schemeClr val="tx1">
                    <a:lumMod val="50000"/>
                  </a:schemeClr>
                </a:solidFill>
              </a:rPr>
              <a:t>chống</a:t>
            </a:r>
            <a:r>
              <a:rPr lang="en-US" altLang="en-US" sz="2800" dirty="0" smtClean="0">
                <a:solidFill>
                  <a:schemeClr val="tx1">
                    <a:lumMod val="50000"/>
                  </a:schemeClr>
                </a:solidFill>
              </a:rPr>
              <a:t> </a:t>
            </a:r>
            <a:r>
              <a:rPr lang="en-US" altLang="en-US" sz="2800" dirty="0" err="1" smtClean="0">
                <a:solidFill>
                  <a:schemeClr val="tx1">
                    <a:lumMod val="50000"/>
                  </a:schemeClr>
                </a:solidFill>
              </a:rPr>
              <a:t>tội</a:t>
            </a:r>
            <a:r>
              <a:rPr lang="en-US" altLang="en-US" sz="2800" dirty="0" smtClean="0">
                <a:solidFill>
                  <a:schemeClr val="tx1">
                    <a:lumMod val="50000"/>
                  </a:schemeClr>
                </a:solidFill>
              </a:rPr>
              <a:t> </a:t>
            </a:r>
            <a:r>
              <a:rPr lang="en-US" altLang="en-US" sz="2800" dirty="0" err="1" smtClean="0">
                <a:solidFill>
                  <a:schemeClr val="tx1">
                    <a:lumMod val="50000"/>
                  </a:schemeClr>
                </a:solidFill>
              </a:rPr>
              <a:t>phạm</a:t>
            </a:r>
            <a:r>
              <a:rPr lang="en-US" altLang="en-US" sz="2800" dirty="0" smtClean="0">
                <a:solidFill>
                  <a:schemeClr val="tx1">
                    <a:lumMod val="50000"/>
                  </a:schemeClr>
                </a:solidFill>
              </a:rPr>
              <a:t> </a:t>
            </a:r>
            <a:r>
              <a:rPr lang="en-US" altLang="en-US" sz="2800" dirty="0" err="1" smtClean="0">
                <a:solidFill>
                  <a:schemeClr val="tx1">
                    <a:lumMod val="50000"/>
                  </a:schemeClr>
                </a:solidFill>
              </a:rPr>
              <a:t>mua</a:t>
            </a:r>
            <a:r>
              <a:rPr lang="en-US" altLang="en-US" sz="2800" dirty="0" smtClean="0">
                <a:solidFill>
                  <a:schemeClr val="tx1">
                    <a:lumMod val="50000"/>
                  </a:schemeClr>
                </a:solidFill>
              </a:rPr>
              <a:t> </a:t>
            </a:r>
            <a:r>
              <a:rPr lang="en-US" altLang="en-US" sz="2800" dirty="0" err="1" smtClean="0">
                <a:solidFill>
                  <a:schemeClr val="tx1">
                    <a:lumMod val="50000"/>
                  </a:schemeClr>
                </a:solidFill>
              </a:rPr>
              <a:t>bán</a:t>
            </a:r>
            <a:r>
              <a:rPr lang="en-US" altLang="en-US" sz="2800" dirty="0" smtClean="0">
                <a:solidFill>
                  <a:schemeClr val="tx1">
                    <a:lumMod val="50000"/>
                  </a:schemeClr>
                </a:solidFill>
              </a:rPr>
              <a:t> </a:t>
            </a:r>
            <a:r>
              <a:rPr lang="en-US" altLang="en-US" sz="2800" dirty="0" err="1" smtClean="0">
                <a:solidFill>
                  <a:schemeClr val="tx1">
                    <a:lumMod val="50000"/>
                  </a:schemeClr>
                </a:solidFill>
              </a:rPr>
              <a:t>người</a:t>
            </a:r>
            <a:r>
              <a:rPr lang="en-US" altLang="en-US" sz="2800" dirty="0" smtClean="0">
                <a:solidFill>
                  <a:schemeClr val="tx1">
                    <a:lumMod val="50000"/>
                  </a:schemeClr>
                </a:solidFill>
              </a:rPr>
              <a:t> </a:t>
            </a:r>
            <a:r>
              <a:rPr lang="en-US" altLang="en-US" sz="2800" dirty="0" err="1" smtClean="0">
                <a:solidFill>
                  <a:schemeClr val="tx1">
                    <a:lumMod val="50000"/>
                  </a:schemeClr>
                </a:solidFill>
              </a:rPr>
              <a:t>và</a:t>
            </a:r>
            <a:r>
              <a:rPr lang="en-US" altLang="en-US" sz="2800" dirty="0" smtClean="0">
                <a:solidFill>
                  <a:schemeClr val="tx1">
                    <a:lumMod val="50000"/>
                  </a:schemeClr>
                </a:solidFill>
              </a:rPr>
              <a:t> </a:t>
            </a:r>
            <a:r>
              <a:rPr lang="en-US" altLang="en-US" sz="2800" dirty="0" err="1" smtClean="0">
                <a:solidFill>
                  <a:schemeClr val="tx1">
                    <a:lumMod val="50000"/>
                  </a:schemeClr>
                </a:solidFill>
              </a:rPr>
              <a:t>trẻ</a:t>
            </a:r>
            <a:r>
              <a:rPr lang="en-US" altLang="en-US" sz="2800" dirty="0" smtClean="0">
                <a:solidFill>
                  <a:schemeClr val="tx1">
                    <a:lumMod val="50000"/>
                  </a:schemeClr>
                </a:solidFill>
              </a:rPr>
              <a:t> </a:t>
            </a:r>
            <a:r>
              <a:rPr lang="en-US" altLang="en-US" sz="2800" dirty="0" err="1" smtClean="0">
                <a:solidFill>
                  <a:schemeClr val="tx1">
                    <a:lumMod val="50000"/>
                  </a:schemeClr>
                </a:solidFill>
              </a:rPr>
              <a:t>em</a:t>
            </a:r>
            <a:r>
              <a:rPr lang="en-US" altLang="en-US" sz="2800" dirty="0" smtClean="0">
                <a:solidFill>
                  <a:schemeClr val="tx1">
                    <a:lumMod val="50000"/>
                  </a:schemeClr>
                </a:solidFill>
              </a:rPr>
              <a:t> - </a:t>
            </a:r>
            <a:r>
              <a:rPr lang="en-US" altLang="en-US" sz="2800" dirty="0" err="1" smtClean="0">
                <a:solidFill>
                  <a:schemeClr val="tx1">
                    <a:lumMod val="50000"/>
                  </a:schemeClr>
                </a:solidFill>
              </a:rPr>
              <a:t>Cục</a:t>
            </a:r>
            <a:r>
              <a:rPr lang="en-US" altLang="en-US" sz="2800" dirty="0" smtClean="0">
                <a:solidFill>
                  <a:schemeClr val="tx1">
                    <a:lumMod val="50000"/>
                  </a:schemeClr>
                </a:solidFill>
              </a:rPr>
              <a:t> </a:t>
            </a:r>
            <a:r>
              <a:rPr lang="en-US" altLang="en-US" sz="2800" dirty="0" err="1" smtClean="0">
                <a:solidFill>
                  <a:schemeClr val="tx1">
                    <a:lumMod val="50000"/>
                  </a:schemeClr>
                </a:solidFill>
              </a:rPr>
              <a:t>Cảnh</a:t>
            </a:r>
            <a:r>
              <a:rPr lang="en-US" altLang="en-US" sz="2800" dirty="0" smtClean="0">
                <a:solidFill>
                  <a:schemeClr val="tx1">
                    <a:lumMod val="50000"/>
                  </a:schemeClr>
                </a:solidFill>
              </a:rPr>
              <a:t> </a:t>
            </a:r>
            <a:r>
              <a:rPr lang="en-US" altLang="en-US" sz="2800" dirty="0" err="1" smtClean="0">
                <a:solidFill>
                  <a:schemeClr val="tx1">
                    <a:lumMod val="50000"/>
                  </a:schemeClr>
                </a:solidFill>
              </a:rPr>
              <a:t>sát</a:t>
            </a:r>
            <a:r>
              <a:rPr lang="en-US" altLang="en-US" sz="2800" dirty="0" smtClean="0">
                <a:solidFill>
                  <a:schemeClr val="tx1">
                    <a:lumMod val="50000"/>
                  </a:schemeClr>
                </a:solidFill>
              </a:rPr>
              <a:t> </a:t>
            </a:r>
            <a:r>
              <a:rPr lang="en-US" altLang="en-US" sz="2800" dirty="0" err="1" smtClean="0">
                <a:solidFill>
                  <a:schemeClr val="tx1">
                    <a:lumMod val="50000"/>
                  </a:schemeClr>
                </a:solidFill>
              </a:rPr>
              <a:t>Phòng</a:t>
            </a:r>
            <a:r>
              <a:rPr lang="en-US" altLang="en-US" sz="2800" dirty="0" smtClean="0">
                <a:solidFill>
                  <a:schemeClr val="tx1">
                    <a:lumMod val="50000"/>
                  </a:schemeClr>
                </a:solidFill>
              </a:rPr>
              <a:t> </a:t>
            </a:r>
            <a:r>
              <a:rPr lang="en-US" altLang="en-US" sz="2800" dirty="0" err="1" smtClean="0">
                <a:solidFill>
                  <a:schemeClr val="tx1">
                    <a:lumMod val="50000"/>
                  </a:schemeClr>
                </a:solidFill>
              </a:rPr>
              <a:t>chống</a:t>
            </a:r>
            <a:r>
              <a:rPr lang="en-US" altLang="en-US" sz="2800" dirty="0" smtClean="0">
                <a:solidFill>
                  <a:schemeClr val="tx1">
                    <a:lumMod val="50000"/>
                  </a:schemeClr>
                </a:solidFill>
              </a:rPr>
              <a:t> </a:t>
            </a:r>
            <a:r>
              <a:rPr lang="en-US" altLang="en-US" sz="2800" dirty="0" err="1" smtClean="0">
                <a:solidFill>
                  <a:schemeClr val="tx1">
                    <a:lumMod val="50000"/>
                  </a:schemeClr>
                </a:solidFill>
              </a:rPr>
              <a:t>tội</a:t>
            </a:r>
            <a:r>
              <a:rPr lang="en-US" altLang="en-US" sz="2800" dirty="0" smtClean="0">
                <a:solidFill>
                  <a:schemeClr val="tx1">
                    <a:lumMod val="50000"/>
                  </a:schemeClr>
                </a:solidFill>
              </a:rPr>
              <a:t> </a:t>
            </a:r>
            <a:r>
              <a:rPr lang="en-US" altLang="en-US" sz="2800" dirty="0" err="1" smtClean="0">
                <a:solidFill>
                  <a:schemeClr val="tx1">
                    <a:lumMod val="50000"/>
                  </a:schemeClr>
                </a:solidFill>
              </a:rPr>
              <a:t>phạm</a:t>
            </a:r>
            <a:r>
              <a:rPr lang="en-US" altLang="en-US" sz="2800" dirty="0" smtClean="0">
                <a:solidFill>
                  <a:schemeClr val="tx1">
                    <a:lumMod val="50000"/>
                  </a:schemeClr>
                </a:solidFill>
              </a:rPr>
              <a:t> </a:t>
            </a:r>
            <a:r>
              <a:rPr lang="en-US" altLang="en-US" sz="2800" dirty="0" err="1" smtClean="0">
                <a:solidFill>
                  <a:schemeClr val="tx1">
                    <a:lumMod val="50000"/>
                  </a:schemeClr>
                </a:solidFill>
              </a:rPr>
              <a:t>về</a:t>
            </a:r>
            <a:r>
              <a:rPr lang="en-US" altLang="en-US" sz="2800" dirty="0" smtClean="0">
                <a:solidFill>
                  <a:schemeClr val="tx1">
                    <a:lumMod val="50000"/>
                  </a:schemeClr>
                </a:solidFill>
              </a:rPr>
              <a:t> </a:t>
            </a:r>
            <a:r>
              <a:rPr lang="en-US" altLang="en-US" sz="2800" dirty="0" err="1" smtClean="0">
                <a:solidFill>
                  <a:schemeClr val="tx1">
                    <a:lumMod val="50000"/>
                  </a:schemeClr>
                </a:solidFill>
              </a:rPr>
              <a:t>trật</a:t>
            </a:r>
            <a:r>
              <a:rPr lang="en-US" altLang="en-US" sz="2800" dirty="0" smtClean="0">
                <a:solidFill>
                  <a:schemeClr val="tx1">
                    <a:lumMod val="50000"/>
                  </a:schemeClr>
                </a:solidFill>
              </a:rPr>
              <a:t> </a:t>
            </a:r>
            <a:r>
              <a:rPr lang="en-US" altLang="en-US" sz="2800" dirty="0" err="1" smtClean="0">
                <a:solidFill>
                  <a:schemeClr val="tx1">
                    <a:lumMod val="50000"/>
                  </a:schemeClr>
                </a:solidFill>
              </a:rPr>
              <a:t>tự</a:t>
            </a:r>
            <a:r>
              <a:rPr lang="en-US" altLang="en-US" sz="2800" dirty="0" smtClean="0">
                <a:solidFill>
                  <a:schemeClr val="tx1">
                    <a:lumMod val="50000"/>
                  </a:schemeClr>
                </a:solidFill>
              </a:rPr>
              <a:t> </a:t>
            </a:r>
            <a:r>
              <a:rPr lang="en-US" altLang="en-US" sz="2800" dirty="0" err="1" smtClean="0">
                <a:solidFill>
                  <a:schemeClr val="tx1">
                    <a:lumMod val="50000"/>
                  </a:schemeClr>
                </a:solidFill>
              </a:rPr>
              <a:t>xã</a:t>
            </a:r>
            <a:r>
              <a:rPr lang="en-US" altLang="en-US" sz="2800" dirty="0" smtClean="0">
                <a:solidFill>
                  <a:schemeClr val="tx1">
                    <a:lumMod val="50000"/>
                  </a:schemeClr>
                </a:solidFill>
              </a:rPr>
              <a:t> </a:t>
            </a:r>
            <a:r>
              <a:rPr lang="en-US" altLang="en-US" sz="2800" dirty="0" err="1" smtClean="0">
                <a:solidFill>
                  <a:schemeClr val="tx1">
                    <a:lumMod val="50000"/>
                  </a:schemeClr>
                </a:solidFill>
              </a:rPr>
              <a:t>hội</a:t>
            </a:r>
            <a:r>
              <a:rPr lang="en-US" altLang="en-US" sz="2800" dirty="0" smtClean="0">
                <a:solidFill>
                  <a:schemeClr val="tx1">
                    <a:lumMod val="50000"/>
                  </a:schemeClr>
                </a:solidFill>
              </a:rPr>
              <a:t> (</a:t>
            </a:r>
            <a:r>
              <a:rPr lang="en-US" altLang="en-US" sz="2800" dirty="0" err="1" smtClean="0">
                <a:solidFill>
                  <a:schemeClr val="tx1">
                    <a:lumMod val="50000"/>
                  </a:schemeClr>
                </a:solidFill>
              </a:rPr>
              <a:t>Bộ</a:t>
            </a:r>
            <a:r>
              <a:rPr lang="en-US" altLang="en-US" sz="2800" dirty="0" smtClean="0">
                <a:solidFill>
                  <a:schemeClr val="tx1">
                    <a:lumMod val="50000"/>
                  </a:schemeClr>
                </a:solidFill>
              </a:rPr>
              <a:t> </a:t>
            </a:r>
            <a:r>
              <a:rPr lang="en-US" altLang="en-US" sz="2800" dirty="0" err="1" smtClean="0">
                <a:solidFill>
                  <a:schemeClr val="tx1">
                    <a:lumMod val="50000"/>
                  </a:schemeClr>
                </a:solidFill>
              </a:rPr>
              <a:t>Công</a:t>
            </a:r>
            <a:r>
              <a:rPr lang="en-US" altLang="en-US" sz="2800" dirty="0" smtClean="0">
                <a:solidFill>
                  <a:schemeClr val="tx1">
                    <a:lumMod val="50000"/>
                  </a:schemeClr>
                </a:solidFill>
              </a:rPr>
              <a:t> an), </a:t>
            </a:r>
            <a:r>
              <a:rPr lang="en-US" altLang="en-US" sz="2800" dirty="0" err="1" smtClean="0">
                <a:solidFill>
                  <a:srgbClr val="FF0066"/>
                </a:solidFill>
              </a:rPr>
              <a:t>trong</a:t>
            </a:r>
            <a:r>
              <a:rPr lang="en-US" altLang="en-US" sz="2800" dirty="0" smtClean="0">
                <a:solidFill>
                  <a:srgbClr val="FF0066"/>
                </a:solidFill>
              </a:rPr>
              <a:t> 5 </a:t>
            </a:r>
            <a:r>
              <a:rPr lang="en-US" altLang="en-US" sz="2800" dirty="0" err="1" smtClean="0">
                <a:solidFill>
                  <a:srgbClr val="FF0066"/>
                </a:solidFill>
              </a:rPr>
              <a:t>năm</a:t>
            </a:r>
            <a:r>
              <a:rPr lang="en-US" altLang="en-US" sz="2800" dirty="0" smtClean="0">
                <a:solidFill>
                  <a:srgbClr val="FF0066"/>
                </a:solidFill>
              </a:rPr>
              <a:t> qua, </a:t>
            </a:r>
            <a:r>
              <a:rPr lang="en-US" altLang="en-US" sz="2800" dirty="0" err="1" smtClean="0">
                <a:solidFill>
                  <a:srgbClr val="FF0066"/>
                </a:solidFill>
              </a:rPr>
              <a:t>có</a:t>
            </a:r>
            <a:r>
              <a:rPr lang="en-US" altLang="en-US" sz="2800" dirty="0" smtClean="0">
                <a:solidFill>
                  <a:srgbClr val="FF0066"/>
                </a:solidFill>
              </a:rPr>
              <a:t> </a:t>
            </a:r>
            <a:r>
              <a:rPr lang="en-US" altLang="en-US" sz="2800" dirty="0" err="1" smtClean="0">
                <a:solidFill>
                  <a:srgbClr val="FF0066"/>
                </a:solidFill>
              </a:rPr>
              <a:t>khoảng</a:t>
            </a:r>
            <a:r>
              <a:rPr lang="en-US" altLang="en-US" sz="2800" dirty="0" smtClean="0">
                <a:solidFill>
                  <a:srgbClr val="FF0066"/>
                </a:solidFill>
              </a:rPr>
              <a:t> 10 </a:t>
            </a:r>
            <a:r>
              <a:rPr lang="en-US" altLang="en-US" sz="2800" dirty="0" err="1" smtClean="0">
                <a:solidFill>
                  <a:srgbClr val="FF0066"/>
                </a:solidFill>
              </a:rPr>
              <a:t>nghìn</a:t>
            </a:r>
            <a:r>
              <a:rPr lang="en-US" altLang="en-US" sz="2800" dirty="0" smtClean="0">
                <a:solidFill>
                  <a:srgbClr val="FF0066"/>
                </a:solidFill>
              </a:rPr>
              <a:t> </a:t>
            </a:r>
            <a:r>
              <a:rPr lang="en-US" altLang="en-US" sz="2800" dirty="0" err="1" smtClean="0">
                <a:solidFill>
                  <a:srgbClr val="FF0066"/>
                </a:solidFill>
              </a:rPr>
              <a:t>vụ</a:t>
            </a:r>
            <a:r>
              <a:rPr lang="en-US" altLang="en-US" sz="2800" dirty="0" smtClean="0">
                <a:solidFill>
                  <a:srgbClr val="FF0066"/>
                </a:solidFill>
              </a:rPr>
              <a:t> </a:t>
            </a:r>
            <a:r>
              <a:rPr lang="en-US" altLang="en-US" sz="2800" dirty="0" err="1" smtClean="0">
                <a:solidFill>
                  <a:srgbClr val="FF0066"/>
                </a:solidFill>
              </a:rPr>
              <a:t>xâm</a:t>
            </a:r>
            <a:r>
              <a:rPr lang="en-US" altLang="en-US" sz="2800" dirty="0" smtClean="0">
                <a:solidFill>
                  <a:srgbClr val="FF0066"/>
                </a:solidFill>
              </a:rPr>
              <a:t> </a:t>
            </a:r>
            <a:r>
              <a:rPr lang="en-US" altLang="en-US" sz="2800" dirty="0" err="1" smtClean="0">
                <a:solidFill>
                  <a:srgbClr val="FF0066"/>
                </a:solidFill>
              </a:rPr>
              <a:t>hại</a:t>
            </a:r>
            <a:r>
              <a:rPr lang="en-US" altLang="en-US" sz="2800" dirty="0" smtClean="0">
                <a:solidFill>
                  <a:srgbClr val="FF0066"/>
                </a:solidFill>
              </a:rPr>
              <a:t> </a:t>
            </a:r>
            <a:r>
              <a:rPr lang="en-US" altLang="en-US" sz="2800" dirty="0" err="1" smtClean="0">
                <a:solidFill>
                  <a:srgbClr val="FF0066"/>
                </a:solidFill>
              </a:rPr>
              <a:t>trẻ</a:t>
            </a:r>
            <a:r>
              <a:rPr lang="en-US" altLang="en-US" sz="2800" dirty="0" smtClean="0">
                <a:solidFill>
                  <a:srgbClr val="FF0066"/>
                </a:solidFill>
              </a:rPr>
              <a:t> </a:t>
            </a:r>
            <a:r>
              <a:rPr lang="en-US" altLang="en-US" sz="2800" dirty="0" err="1" smtClean="0">
                <a:solidFill>
                  <a:srgbClr val="FF0066"/>
                </a:solidFill>
              </a:rPr>
              <a:t>em</a:t>
            </a:r>
            <a:r>
              <a:rPr lang="en-US" altLang="en-US" sz="2800" dirty="0" smtClean="0">
                <a:solidFill>
                  <a:srgbClr val="FF0066"/>
                </a:solidFill>
              </a:rPr>
              <a:t>. </a:t>
            </a:r>
            <a:r>
              <a:rPr lang="en-US" altLang="en-US" sz="2800" dirty="0" err="1" smtClean="0">
                <a:solidFill>
                  <a:schemeClr val="tx1">
                    <a:lumMod val="50000"/>
                  </a:schemeClr>
                </a:solidFill>
              </a:rPr>
              <a:t>Đây</a:t>
            </a:r>
            <a:r>
              <a:rPr lang="en-US" altLang="en-US" sz="2800" dirty="0" smtClean="0">
                <a:solidFill>
                  <a:schemeClr val="tx1">
                    <a:lumMod val="50000"/>
                  </a:schemeClr>
                </a:solidFill>
              </a:rPr>
              <a:t> </a:t>
            </a:r>
            <a:r>
              <a:rPr lang="en-US" altLang="en-US" sz="2800" dirty="0" err="1" smtClean="0">
                <a:solidFill>
                  <a:schemeClr val="tx1">
                    <a:lumMod val="50000"/>
                  </a:schemeClr>
                </a:solidFill>
              </a:rPr>
              <a:t>là</a:t>
            </a:r>
            <a:r>
              <a:rPr lang="en-US" altLang="en-US" sz="2800" dirty="0" smtClean="0">
                <a:solidFill>
                  <a:schemeClr val="tx1">
                    <a:lumMod val="50000"/>
                  </a:schemeClr>
                </a:solidFill>
              </a:rPr>
              <a:t> </a:t>
            </a:r>
            <a:r>
              <a:rPr lang="en-US" altLang="en-US" sz="2800" dirty="0" err="1" smtClean="0">
                <a:solidFill>
                  <a:schemeClr val="tx1">
                    <a:lumMod val="50000"/>
                  </a:schemeClr>
                </a:solidFill>
              </a:rPr>
              <a:t>những</a:t>
            </a:r>
            <a:r>
              <a:rPr lang="en-US" altLang="en-US" sz="2800" dirty="0" smtClean="0">
                <a:solidFill>
                  <a:schemeClr val="tx1">
                    <a:lumMod val="50000"/>
                  </a:schemeClr>
                </a:solidFill>
              </a:rPr>
              <a:t> con </a:t>
            </a:r>
            <a:r>
              <a:rPr lang="en-US" altLang="en-US" sz="2800" dirty="0" err="1" smtClean="0">
                <a:solidFill>
                  <a:schemeClr val="tx1">
                    <a:lumMod val="50000"/>
                  </a:schemeClr>
                </a:solidFill>
              </a:rPr>
              <a:t>số</a:t>
            </a:r>
            <a:r>
              <a:rPr lang="en-US" altLang="en-US" sz="2800" dirty="0" smtClean="0">
                <a:solidFill>
                  <a:schemeClr val="tx1">
                    <a:lumMod val="50000"/>
                  </a:schemeClr>
                </a:solidFill>
              </a:rPr>
              <a:t> </a:t>
            </a:r>
            <a:r>
              <a:rPr lang="en-US" altLang="en-US" sz="2800" dirty="0" err="1" smtClean="0">
                <a:solidFill>
                  <a:schemeClr val="tx1">
                    <a:lumMod val="50000"/>
                  </a:schemeClr>
                </a:solidFill>
              </a:rPr>
              <a:t>đáng</a:t>
            </a:r>
            <a:r>
              <a:rPr lang="en-US" altLang="en-US" sz="2800" dirty="0" smtClean="0">
                <a:solidFill>
                  <a:schemeClr val="tx1">
                    <a:lumMod val="50000"/>
                  </a:schemeClr>
                </a:solidFill>
              </a:rPr>
              <a:t> </a:t>
            </a:r>
            <a:r>
              <a:rPr lang="en-US" altLang="en-US" sz="2800" dirty="0" err="1" smtClean="0">
                <a:solidFill>
                  <a:schemeClr val="tx1">
                    <a:lumMod val="50000"/>
                  </a:schemeClr>
                </a:solidFill>
              </a:rPr>
              <a:t>báo</a:t>
            </a:r>
            <a:r>
              <a:rPr lang="en-US" altLang="en-US" sz="2800" dirty="0" smtClean="0">
                <a:solidFill>
                  <a:schemeClr val="tx1">
                    <a:lumMod val="50000"/>
                  </a:schemeClr>
                </a:solidFill>
              </a:rPr>
              <a:t> </a:t>
            </a:r>
            <a:r>
              <a:rPr lang="en-US" altLang="en-US" sz="2800" dirty="0" err="1" smtClean="0">
                <a:solidFill>
                  <a:schemeClr val="tx1">
                    <a:lumMod val="50000"/>
                  </a:schemeClr>
                </a:solidFill>
              </a:rPr>
              <a:t>động</a:t>
            </a:r>
            <a:r>
              <a:rPr lang="en-US" altLang="en-US" sz="2800" dirty="0" smtClean="0">
                <a:solidFill>
                  <a:schemeClr val="tx1">
                    <a:lumMod val="50000"/>
                  </a:schemeClr>
                </a:solidFill>
              </a:rPr>
              <a:t>, </a:t>
            </a:r>
            <a:r>
              <a:rPr lang="en-US" altLang="en-US" sz="2800" dirty="0" err="1" smtClean="0">
                <a:solidFill>
                  <a:schemeClr val="tx1">
                    <a:lumMod val="50000"/>
                  </a:schemeClr>
                </a:solidFill>
              </a:rPr>
              <a:t>cho</a:t>
            </a:r>
            <a:r>
              <a:rPr lang="en-US" altLang="en-US" sz="2800" dirty="0" smtClean="0">
                <a:solidFill>
                  <a:schemeClr val="tx1">
                    <a:lumMod val="50000"/>
                  </a:schemeClr>
                </a:solidFill>
              </a:rPr>
              <a:t> </a:t>
            </a:r>
            <a:r>
              <a:rPr lang="en-US" altLang="en-US" sz="2800" dirty="0" err="1" smtClean="0">
                <a:solidFill>
                  <a:schemeClr val="tx1">
                    <a:lumMod val="50000"/>
                  </a:schemeClr>
                </a:solidFill>
              </a:rPr>
              <a:t>thấy</a:t>
            </a:r>
            <a:r>
              <a:rPr lang="en-US" altLang="en-US" sz="2800" dirty="0" smtClean="0">
                <a:solidFill>
                  <a:schemeClr val="tx1">
                    <a:lumMod val="50000"/>
                  </a:schemeClr>
                </a:solidFill>
              </a:rPr>
              <a:t> </a:t>
            </a:r>
            <a:r>
              <a:rPr lang="en-US" altLang="en-US" sz="2800" dirty="0" err="1" smtClean="0">
                <a:solidFill>
                  <a:schemeClr val="tx1">
                    <a:lumMod val="50000"/>
                  </a:schemeClr>
                </a:solidFill>
              </a:rPr>
              <a:t>sự</a:t>
            </a:r>
            <a:r>
              <a:rPr lang="en-US" altLang="en-US" sz="2800" dirty="0" smtClean="0">
                <a:solidFill>
                  <a:schemeClr val="tx1">
                    <a:lumMod val="50000"/>
                  </a:schemeClr>
                </a:solidFill>
              </a:rPr>
              <a:t> </a:t>
            </a:r>
            <a:r>
              <a:rPr lang="en-US" altLang="en-US" sz="2800" dirty="0" err="1" smtClean="0">
                <a:solidFill>
                  <a:schemeClr val="tx1">
                    <a:lumMod val="50000"/>
                  </a:schemeClr>
                </a:solidFill>
              </a:rPr>
              <a:t>nguy</a:t>
            </a:r>
            <a:r>
              <a:rPr lang="en-US" altLang="en-US" sz="2800" dirty="0" smtClean="0">
                <a:solidFill>
                  <a:schemeClr val="tx1">
                    <a:lumMod val="50000"/>
                  </a:schemeClr>
                </a:solidFill>
              </a:rPr>
              <a:t> </a:t>
            </a:r>
            <a:r>
              <a:rPr lang="en-US" altLang="en-US" sz="2800" dirty="0" err="1" smtClean="0">
                <a:solidFill>
                  <a:schemeClr val="tx1">
                    <a:lumMod val="50000"/>
                  </a:schemeClr>
                </a:solidFill>
              </a:rPr>
              <a:t>hiểm</a:t>
            </a:r>
            <a:r>
              <a:rPr lang="en-US" altLang="en-US" sz="2800" dirty="0" smtClean="0">
                <a:solidFill>
                  <a:schemeClr val="tx1">
                    <a:lumMod val="50000"/>
                  </a:schemeClr>
                </a:solidFill>
              </a:rPr>
              <a:t> </a:t>
            </a:r>
            <a:r>
              <a:rPr lang="en-US" altLang="en-US" sz="2800" dirty="0" err="1" smtClean="0">
                <a:solidFill>
                  <a:schemeClr val="tx1">
                    <a:lumMod val="50000"/>
                  </a:schemeClr>
                </a:solidFill>
              </a:rPr>
              <a:t>khi</a:t>
            </a:r>
            <a:r>
              <a:rPr lang="en-US" altLang="en-US" sz="2800" dirty="0" smtClean="0">
                <a:solidFill>
                  <a:schemeClr val="tx1">
                    <a:lumMod val="50000"/>
                  </a:schemeClr>
                </a:solidFill>
              </a:rPr>
              <a:t> </a:t>
            </a:r>
            <a:r>
              <a:rPr lang="en-US" altLang="en-US" sz="2800" dirty="0" err="1" smtClean="0">
                <a:solidFill>
                  <a:schemeClr val="tx1">
                    <a:lumMod val="50000"/>
                  </a:schemeClr>
                </a:solidFill>
              </a:rPr>
              <a:t>những</a:t>
            </a:r>
            <a:r>
              <a:rPr lang="en-US" altLang="en-US" sz="2800" dirty="0" smtClean="0">
                <a:solidFill>
                  <a:schemeClr val="tx1">
                    <a:lumMod val="50000"/>
                  </a:schemeClr>
                </a:solidFill>
              </a:rPr>
              <a:t> </a:t>
            </a:r>
            <a:r>
              <a:rPr lang="en-US" altLang="en-US" sz="2800" dirty="0" err="1" smtClean="0">
                <a:solidFill>
                  <a:schemeClr val="tx1">
                    <a:lumMod val="50000"/>
                  </a:schemeClr>
                </a:solidFill>
              </a:rPr>
              <a:t>người</a:t>
            </a:r>
            <a:r>
              <a:rPr lang="en-US" altLang="en-US" sz="2800" dirty="0" smtClean="0">
                <a:solidFill>
                  <a:schemeClr val="tx1">
                    <a:lumMod val="50000"/>
                  </a:schemeClr>
                </a:solidFill>
              </a:rPr>
              <a:t> </a:t>
            </a:r>
            <a:r>
              <a:rPr lang="en-US" altLang="en-US" sz="2800" dirty="0" err="1" smtClean="0">
                <a:solidFill>
                  <a:schemeClr val="tx1">
                    <a:lumMod val="50000"/>
                  </a:schemeClr>
                </a:solidFill>
              </a:rPr>
              <a:t>trẻ</a:t>
            </a:r>
            <a:r>
              <a:rPr lang="en-US" altLang="en-US" sz="2800" dirty="0" smtClean="0">
                <a:solidFill>
                  <a:schemeClr val="tx1">
                    <a:lumMod val="50000"/>
                  </a:schemeClr>
                </a:solidFill>
              </a:rPr>
              <a:t> </a:t>
            </a:r>
            <a:r>
              <a:rPr lang="en-US" altLang="en-US" sz="2800" dirty="0" err="1" smtClean="0">
                <a:solidFill>
                  <a:schemeClr val="tx1">
                    <a:lumMod val="50000"/>
                  </a:schemeClr>
                </a:solidFill>
              </a:rPr>
              <a:t>tuổi</a:t>
            </a:r>
            <a:r>
              <a:rPr lang="en-US" altLang="en-US" sz="2800" dirty="0" smtClean="0">
                <a:solidFill>
                  <a:schemeClr val="tx1">
                    <a:lumMod val="50000"/>
                  </a:schemeClr>
                </a:solidFill>
              </a:rPr>
              <a:t> </a:t>
            </a:r>
            <a:r>
              <a:rPr lang="en-US" altLang="en-US" sz="2800" dirty="0" err="1" smtClean="0">
                <a:solidFill>
                  <a:schemeClr val="tx1">
                    <a:lumMod val="50000"/>
                  </a:schemeClr>
                </a:solidFill>
              </a:rPr>
              <a:t>tham</a:t>
            </a:r>
            <a:r>
              <a:rPr lang="en-US" altLang="en-US" sz="2800" dirty="0" smtClean="0">
                <a:solidFill>
                  <a:schemeClr val="tx1">
                    <a:lumMod val="50000"/>
                  </a:schemeClr>
                </a:solidFill>
              </a:rPr>
              <a:t> </a:t>
            </a:r>
            <a:r>
              <a:rPr lang="en-US" altLang="en-US" sz="2800" dirty="0" err="1" smtClean="0">
                <a:solidFill>
                  <a:schemeClr val="tx1">
                    <a:lumMod val="50000"/>
                  </a:schemeClr>
                </a:solidFill>
              </a:rPr>
              <a:t>gia</a:t>
            </a:r>
            <a:r>
              <a:rPr lang="en-US" altLang="en-US" sz="2800" dirty="0" smtClean="0">
                <a:solidFill>
                  <a:schemeClr val="tx1">
                    <a:lumMod val="50000"/>
                  </a:schemeClr>
                </a:solidFill>
              </a:rPr>
              <a:t> </a:t>
            </a:r>
            <a:r>
              <a:rPr lang="en-US" altLang="en-US" sz="2800" dirty="0" err="1" smtClean="0">
                <a:solidFill>
                  <a:schemeClr val="tx1">
                    <a:lumMod val="50000"/>
                  </a:schemeClr>
                </a:solidFill>
              </a:rPr>
              <a:t>mạng</a:t>
            </a:r>
            <a:r>
              <a:rPr lang="en-US" altLang="en-US" sz="2800" dirty="0" smtClean="0">
                <a:solidFill>
                  <a:schemeClr val="tx1">
                    <a:lumMod val="50000"/>
                  </a:schemeClr>
                </a:solidFill>
              </a:rPr>
              <a:t> </a:t>
            </a:r>
            <a:r>
              <a:rPr lang="en-US" altLang="en-US" sz="2800" dirty="0" err="1" smtClean="0">
                <a:solidFill>
                  <a:schemeClr val="tx1">
                    <a:lumMod val="50000"/>
                  </a:schemeClr>
                </a:solidFill>
              </a:rPr>
              <a:t>xã</a:t>
            </a:r>
            <a:r>
              <a:rPr lang="en-US" altLang="en-US" sz="2800" dirty="0" smtClean="0">
                <a:solidFill>
                  <a:schemeClr val="tx1">
                    <a:lumMod val="50000"/>
                  </a:schemeClr>
                </a:solidFill>
              </a:rPr>
              <a:t> </a:t>
            </a:r>
            <a:r>
              <a:rPr lang="en-US" altLang="en-US" sz="2800" dirty="0" err="1" smtClean="0">
                <a:solidFill>
                  <a:schemeClr val="tx1">
                    <a:lumMod val="50000"/>
                  </a:schemeClr>
                </a:solidFill>
              </a:rPr>
              <a:t>hội</a:t>
            </a:r>
            <a:r>
              <a:rPr lang="en-US" altLang="en-US" sz="2800" dirty="0" smtClean="0">
                <a:solidFill>
                  <a:schemeClr val="tx1">
                    <a:lumMod val="50000"/>
                  </a:schemeClr>
                </a:solidFill>
              </a:rPr>
              <a:t> </a:t>
            </a:r>
            <a:r>
              <a:rPr lang="en-US" altLang="en-US" sz="2800" dirty="0" err="1" smtClean="0">
                <a:solidFill>
                  <a:schemeClr val="tx1">
                    <a:lumMod val="50000"/>
                  </a:schemeClr>
                </a:solidFill>
              </a:rPr>
              <a:t>mà</a:t>
            </a:r>
            <a:r>
              <a:rPr lang="en-US" altLang="en-US" sz="2800" dirty="0" smtClean="0">
                <a:solidFill>
                  <a:schemeClr val="tx1">
                    <a:lumMod val="50000"/>
                  </a:schemeClr>
                </a:solidFill>
              </a:rPr>
              <a:t> </a:t>
            </a:r>
            <a:r>
              <a:rPr lang="en-US" altLang="en-US" sz="2800" dirty="0" err="1" smtClean="0">
                <a:solidFill>
                  <a:schemeClr val="tx1">
                    <a:lumMod val="50000"/>
                  </a:schemeClr>
                </a:solidFill>
              </a:rPr>
              <a:t>thiếu</a:t>
            </a:r>
            <a:r>
              <a:rPr lang="en-US" altLang="en-US" sz="2800" dirty="0" smtClean="0">
                <a:solidFill>
                  <a:schemeClr val="tx1">
                    <a:lumMod val="50000"/>
                  </a:schemeClr>
                </a:solidFill>
              </a:rPr>
              <a:t> </a:t>
            </a:r>
            <a:r>
              <a:rPr lang="en-US" altLang="en-US" sz="2800" dirty="0" err="1" smtClean="0">
                <a:solidFill>
                  <a:schemeClr val="tx1">
                    <a:lumMod val="50000"/>
                  </a:schemeClr>
                </a:solidFill>
              </a:rPr>
              <a:t>sự</a:t>
            </a:r>
            <a:r>
              <a:rPr lang="en-US" altLang="en-US" sz="2800" dirty="0" smtClean="0">
                <a:solidFill>
                  <a:schemeClr val="tx1">
                    <a:lumMod val="50000"/>
                  </a:schemeClr>
                </a:solidFill>
              </a:rPr>
              <a:t> </a:t>
            </a:r>
            <a:r>
              <a:rPr lang="en-US" altLang="en-US" sz="2800" dirty="0" err="1" smtClean="0">
                <a:solidFill>
                  <a:schemeClr val="tx1">
                    <a:lumMod val="50000"/>
                  </a:schemeClr>
                </a:solidFill>
              </a:rPr>
              <a:t>kiểm</a:t>
            </a:r>
            <a:r>
              <a:rPr lang="en-US" altLang="en-US" sz="2800" dirty="0" smtClean="0">
                <a:solidFill>
                  <a:schemeClr val="tx1">
                    <a:lumMod val="50000"/>
                  </a:schemeClr>
                </a:solidFill>
              </a:rPr>
              <a:t> </a:t>
            </a:r>
            <a:r>
              <a:rPr lang="en-US" altLang="en-US" sz="2800" dirty="0" err="1" smtClean="0">
                <a:solidFill>
                  <a:schemeClr val="tx1">
                    <a:lumMod val="50000"/>
                  </a:schemeClr>
                </a:solidFill>
              </a:rPr>
              <a:t>soát</a:t>
            </a:r>
            <a:endParaRPr lang="en-US" altLang="en-US" sz="2800" dirty="0" smtClean="0">
              <a:solidFill>
                <a:schemeClr val="tx1">
                  <a:lumMod val="50000"/>
                </a:schemeClr>
              </a:solidFill>
            </a:endParaRPr>
          </a:p>
        </p:txBody>
      </p:sp>
      <p:sp>
        <p:nvSpPr>
          <p:cNvPr id="84996"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9FCBE6-0C1C-40AE-A87F-737C51711501}" type="slidenum">
              <a:rPr lang="en-US" altLang="en-US">
                <a:solidFill>
                  <a:schemeClr val="tx2"/>
                </a:solidFill>
                <a:latin typeface="Verdana" panose="020B0604030504040204" pitchFamily="34" charset="0"/>
              </a:rPr>
              <a:pPr eaLnBrk="1" hangingPunct="1"/>
              <a:t>81</a:t>
            </a:fld>
            <a:endParaRPr lang="en-US" altLang="en-US">
              <a:solidFill>
                <a:schemeClr val="tx2"/>
              </a:solidFill>
              <a:latin typeface="Verdana" panose="020B060403050404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noChangeArrowheads="1"/>
          </p:cNvSpPr>
          <p:nvPr>
            <p:ph type="title"/>
          </p:nvPr>
        </p:nvSpPr>
        <p:spPr/>
        <p:txBody>
          <a:bodyPr/>
          <a:lstStyle/>
          <a:p>
            <a:r>
              <a:rPr lang="en-US" altLang="en-US" sz="3200" smtClean="0"/>
              <a:t>Bảo vệ trẻ em trên môi trường mạng</a:t>
            </a:r>
          </a:p>
        </p:txBody>
      </p:sp>
      <p:sp>
        <p:nvSpPr>
          <p:cNvPr id="86019" name="Content Placeholder 2"/>
          <p:cNvSpPr>
            <a:spLocks noGrp="1" noChangeArrowheads="1"/>
          </p:cNvSpPr>
          <p:nvPr>
            <p:ph idx="1"/>
          </p:nvPr>
        </p:nvSpPr>
        <p:spPr/>
        <p:txBody>
          <a:bodyPr/>
          <a:lstStyle/>
          <a:p>
            <a:endParaRPr lang="vi-VN" altLang="en-US" smtClean="0"/>
          </a:p>
        </p:txBody>
      </p:sp>
      <p:sp>
        <p:nvSpPr>
          <p:cNvPr id="86020"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7FC3745-2AB1-4F9E-A447-DFBA73C2838A}" type="slidenum">
              <a:rPr lang="en-US" altLang="en-US">
                <a:solidFill>
                  <a:schemeClr val="tx2"/>
                </a:solidFill>
                <a:latin typeface="Verdana" panose="020B0604030504040204" pitchFamily="34" charset="0"/>
              </a:rPr>
              <a:pPr eaLnBrk="1" hangingPunct="1"/>
              <a:t>82</a:t>
            </a:fld>
            <a:endParaRPr lang="en-US" altLang="en-US">
              <a:solidFill>
                <a:schemeClr val="tx2"/>
              </a:solidFill>
              <a:latin typeface="Verdana" panose="020B0604030504040204" pitchFamily="34" charset="0"/>
            </a:endParaRPr>
          </a:p>
        </p:txBody>
      </p:sp>
      <p:pic>
        <p:nvPicPr>
          <p:cNvPr id="860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066800"/>
            <a:ext cx="9112250" cy="577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noChangeArrowheads="1"/>
          </p:cNvSpPr>
          <p:nvPr>
            <p:ph type="title"/>
          </p:nvPr>
        </p:nvSpPr>
        <p:spPr>
          <a:xfrm>
            <a:off x="304800" y="319088"/>
            <a:ext cx="8686800" cy="563562"/>
          </a:xfrm>
        </p:spPr>
        <p:txBody>
          <a:bodyPr/>
          <a:lstStyle/>
          <a:p>
            <a:r>
              <a:rPr lang="en-US" altLang="en-US" smtClean="0"/>
              <a:t>Bảo vệ trẻ em trên môi trường mạng</a:t>
            </a:r>
          </a:p>
        </p:txBody>
      </p:sp>
      <p:sp>
        <p:nvSpPr>
          <p:cNvPr id="87043" name="Content Placeholder 2"/>
          <p:cNvSpPr>
            <a:spLocks noGrp="1" noChangeArrowheads="1"/>
          </p:cNvSpPr>
          <p:nvPr>
            <p:ph idx="1"/>
          </p:nvPr>
        </p:nvSpPr>
        <p:spPr/>
        <p:txBody>
          <a:bodyPr/>
          <a:lstStyle/>
          <a:p>
            <a:endParaRPr lang="vi-VN" altLang="en-US" smtClean="0"/>
          </a:p>
        </p:txBody>
      </p:sp>
      <p:sp>
        <p:nvSpPr>
          <p:cNvPr id="87044"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327FFD6-EB1A-4C13-BE1D-B538F994A592}" type="slidenum">
              <a:rPr lang="en-US" altLang="en-US">
                <a:solidFill>
                  <a:schemeClr val="tx2"/>
                </a:solidFill>
                <a:latin typeface="Verdana" panose="020B0604030504040204" pitchFamily="34" charset="0"/>
              </a:rPr>
              <a:pPr eaLnBrk="1" hangingPunct="1"/>
              <a:t>83</a:t>
            </a:fld>
            <a:endParaRPr lang="en-US" altLang="en-US">
              <a:solidFill>
                <a:schemeClr val="tx2"/>
              </a:solidFill>
              <a:latin typeface="Verdana" panose="020B0604030504040204" pitchFamily="34" charset="0"/>
            </a:endParaRPr>
          </a:p>
        </p:txBody>
      </p:sp>
      <p:pic>
        <p:nvPicPr>
          <p:cNvPr id="870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noChangeArrowheads="1"/>
          </p:cNvSpPr>
          <p:nvPr>
            <p:ph type="title"/>
          </p:nvPr>
        </p:nvSpPr>
        <p:spPr>
          <a:xfrm>
            <a:off x="0" y="166688"/>
            <a:ext cx="8991600" cy="563562"/>
          </a:xfrm>
        </p:spPr>
        <p:txBody>
          <a:bodyPr/>
          <a:lstStyle/>
          <a:p>
            <a:r>
              <a:rPr lang="vi-VN" altLang="en-US" sz="2800" smtClean="0"/>
              <a:t>Bảo đảm an toàn cho trẻ em trong việc trao đổi, cung cấp thông tin trên môi trường mạng</a:t>
            </a:r>
            <a:endParaRPr lang="en-US" altLang="en-US" sz="2800" smtClean="0"/>
          </a:p>
        </p:txBody>
      </p:sp>
      <p:sp>
        <p:nvSpPr>
          <p:cNvPr id="88067" name="Content Placeholder 2"/>
          <p:cNvSpPr>
            <a:spLocks noGrp="1" noChangeArrowheads="1"/>
          </p:cNvSpPr>
          <p:nvPr>
            <p:ph idx="1"/>
          </p:nvPr>
        </p:nvSpPr>
        <p:spPr/>
        <p:txBody>
          <a:bodyPr/>
          <a:lstStyle/>
          <a:p>
            <a:pPr algn="just"/>
            <a:r>
              <a:rPr lang="vi-VN" altLang="en-US" sz="2000" b="0" dirty="0" smtClean="0">
                <a:solidFill>
                  <a:schemeClr val="tx1">
                    <a:lumMod val="75000"/>
                  </a:schemeClr>
                </a:solidFill>
              </a:rPr>
              <a:t> Doanh nghiệp kinh doanh, cung cấp dịch vụ trên môi trường mạng phải </a:t>
            </a:r>
            <a:r>
              <a:rPr lang="vi-VN" altLang="en-US" sz="2000" dirty="0" smtClean="0">
                <a:solidFill>
                  <a:schemeClr val="tx1">
                    <a:lumMod val="75000"/>
                  </a:schemeClr>
                </a:solidFill>
              </a:rPr>
              <a:t>cảnh báo hoặc gỡ bỏ thông tin, </a:t>
            </a:r>
            <a:r>
              <a:rPr lang="vi-VN" altLang="en-US" sz="2000" b="0" dirty="0" smtClean="0">
                <a:solidFill>
                  <a:schemeClr val="tx1">
                    <a:lumMod val="75000"/>
                  </a:schemeClr>
                </a:solidFill>
              </a:rPr>
              <a:t>dịch vụ gây hại cho trẻ em, thông tin, dịch vụ giả mạo, xuyên tạc xâm hại đến quyền và lợi ích hợp pháp của trẻ em.</a:t>
            </a:r>
            <a:endParaRPr lang="en-US" altLang="en-US" sz="2000" b="0" dirty="0" smtClean="0">
              <a:solidFill>
                <a:schemeClr val="tx1">
                  <a:lumMod val="75000"/>
                </a:schemeClr>
              </a:solidFill>
            </a:endParaRPr>
          </a:p>
          <a:p>
            <a:pPr algn="just"/>
            <a:r>
              <a:rPr lang="vi-VN" altLang="en-US" sz="2000" b="0" dirty="0" smtClean="0">
                <a:solidFill>
                  <a:schemeClr val="tx1">
                    <a:lumMod val="75000"/>
                  </a:schemeClr>
                </a:solidFill>
              </a:rPr>
              <a:t> Doanh nghiệp cung cấp dịch vụ trò chơi điện tử trên môi trường mạng phải có công cụ </a:t>
            </a:r>
            <a:r>
              <a:rPr lang="vi-VN" altLang="en-US" sz="2000" dirty="0" smtClean="0">
                <a:solidFill>
                  <a:schemeClr val="tx1">
                    <a:lumMod val="75000"/>
                  </a:schemeClr>
                </a:solidFill>
              </a:rPr>
              <a:t>kiểm soát thời gian</a:t>
            </a:r>
            <a:r>
              <a:rPr lang="vi-VN" altLang="en-US" sz="2000" b="0" dirty="0" smtClean="0">
                <a:solidFill>
                  <a:schemeClr val="tx1">
                    <a:lumMod val="75000"/>
                  </a:schemeClr>
                </a:solidFill>
              </a:rPr>
              <a:t>, bảo vệ trẻ em khỏi tình trạng lạm dụng, nghiện trò chơi điện tử.</a:t>
            </a:r>
          </a:p>
          <a:p>
            <a:pPr algn="just"/>
            <a:r>
              <a:rPr lang="vi-VN" altLang="en-US" sz="2000" dirty="0" smtClean="0"/>
              <a:t/>
            </a:r>
            <a:br>
              <a:rPr lang="vi-VN" altLang="en-US" sz="2000" dirty="0" smtClean="0"/>
            </a:br>
            <a:endParaRPr lang="en-US" altLang="en-US" sz="2000" dirty="0" smtClean="0"/>
          </a:p>
        </p:txBody>
      </p:sp>
      <p:sp>
        <p:nvSpPr>
          <p:cNvPr id="88068"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F1D2AE8-F9A7-4363-A70D-61770DB96FB8}" type="slidenum">
              <a:rPr lang="en-US" altLang="en-US">
                <a:solidFill>
                  <a:schemeClr val="tx2"/>
                </a:solidFill>
                <a:latin typeface="Verdana" panose="020B0604030504040204" pitchFamily="34" charset="0"/>
              </a:rPr>
              <a:pPr eaLnBrk="1" hangingPunct="1"/>
              <a:t>84</a:t>
            </a:fld>
            <a:endParaRPr lang="en-US" altLang="en-US">
              <a:solidFill>
                <a:schemeClr val="tx2"/>
              </a:solidFill>
              <a:latin typeface="Verdana" panose="020B0604030504040204" pitchFamily="34" charset="0"/>
            </a:endParaRPr>
          </a:p>
        </p:txBody>
      </p:sp>
      <p:pic>
        <p:nvPicPr>
          <p:cNvPr id="88069" name="Picture 2" descr="C:\Users\Administrator\Desktop\Luat an ninh mang\con-nghien-game-bo-me-phai-lam-gi-15211712787357761531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3429000"/>
            <a:ext cx="4694237"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1"/>
          <p:cNvSpPr>
            <a:spLocks noChangeArrowheads="1"/>
          </p:cNvSpPr>
          <p:nvPr/>
        </p:nvSpPr>
        <p:spPr bwMode="auto">
          <a:xfrm>
            <a:off x="-92075" y="6581775"/>
            <a:ext cx="93281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solidFill>
                  <a:srgbClr val="FF0066"/>
                </a:solidFill>
              </a:rPr>
              <a:t>YouTube </a:t>
            </a:r>
            <a:r>
              <a:rPr lang="en-US" altLang="en-US" b="1" dirty="0" err="1">
                <a:solidFill>
                  <a:srgbClr val="FF0066"/>
                </a:solidFill>
              </a:rPr>
              <a:t>gỡ</a:t>
            </a:r>
            <a:r>
              <a:rPr lang="en-US" altLang="en-US" b="1" dirty="0">
                <a:solidFill>
                  <a:srgbClr val="FF0066"/>
                </a:solidFill>
              </a:rPr>
              <a:t> </a:t>
            </a:r>
            <a:r>
              <a:rPr lang="en-US" altLang="en-US" b="1" dirty="0" err="1">
                <a:solidFill>
                  <a:srgbClr val="FF0066"/>
                </a:solidFill>
              </a:rPr>
              <a:t>quảng</a:t>
            </a:r>
            <a:r>
              <a:rPr lang="en-US" altLang="en-US" b="1" dirty="0">
                <a:solidFill>
                  <a:srgbClr val="FF0066"/>
                </a:solidFill>
              </a:rPr>
              <a:t> </a:t>
            </a:r>
            <a:r>
              <a:rPr lang="en-US" altLang="en-US" b="1" dirty="0" err="1">
                <a:solidFill>
                  <a:srgbClr val="FF0066"/>
                </a:solidFill>
              </a:rPr>
              <a:t>cáo</a:t>
            </a:r>
            <a:r>
              <a:rPr lang="en-US" altLang="en-US" b="1" dirty="0">
                <a:solidFill>
                  <a:srgbClr val="FF0066"/>
                </a:solidFill>
              </a:rPr>
              <a:t> </a:t>
            </a:r>
            <a:r>
              <a:rPr lang="en-US" altLang="en-US" b="1" dirty="0" err="1">
                <a:solidFill>
                  <a:srgbClr val="FF0066"/>
                </a:solidFill>
              </a:rPr>
              <a:t>khỏi</a:t>
            </a:r>
            <a:r>
              <a:rPr lang="en-US" altLang="en-US" b="1" dirty="0">
                <a:solidFill>
                  <a:srgbClr val="FF0066"/>
                </a:solidFill>
              </a:rPr>
              <a:t> 2 </a:t>
            </a:r>
            <a:r>
              <a:rPr lang="en-US" altLang="en-US" b="1" dirty="0" err="1">
                <a:solidFill>
                  <a:srgbClr val="FF0066"/>
                </a:solidFill>
              </a:rPr>
              <a:t>triệu</a:t>
            </a:r>
            <a:r>
              <a:rPr lang="en-US" altLang="en-US" b="1" dirty="0">
                <a:solidFill>
                  <a:srgbClr val="FF0066"/>
                </a:solidFill>
              </a:rPr>
              <a:t> video </a:t>
            </a:r>
            <a:r>
              <a:rPr lang="en-US" altLang="en-US" b="1" dirty="0" err="1">
                <a:solidFill>
                  <a:srgbClr val="FF0066"/>
                </a:solidFill>
              </a:rPr>
              <a:t>gây</a:t>
            </a:r>
            <a:r>
              <a:rPr lang="en-US" altLang="en-US" b="1" dirty="0">
                <a:solidFill>
                  <a:srgbClr val="FF0066"/>
                </a:solidFill>
              </a:rPr>
              <a:t> </a:t>
            </a:r>
            <a:r>
              <a:rPr lang="en-US" altLang="en-US" b="1" dirty="0" err="1">
                <a:solidFill>
                  <a:srgbClr val="FF0066"/>
                </a:solidFill>
              </a:rPr>
              <a:t>hại</a:t>
            </a:r>
            <a:r>
              <a:rPr lang="en-US" altLang="en-US" b="1" dirty="0">
                <a:solidFill>
                  <a:srgbClr val="FF0066"/>
                </a:solidFill>
              </a:rPr>
              <a:t> </a:t>
            </a:r>
            <a:r>
              <a:rPr lang="en-US" altLang="en-US" b="1" dirty="0" err="1">
                <a:solidFill>
                  <a:srgbClr val="FF0066"/>
                </a:solidFill>
              </a:rPr>
              <a:t>cho</a:t>
            </a:r>
            <a:r>
              <a:rPr lang="en-US" altLang="en-US" b="1" dirty="0">
                <a:solidFill>
                  <a:srgbClr val="FF0066"/>
                </a:solidFill>
              </a:rPr>
              <a:t> </a:t>
            </a:r>
            <a:r>
              <a:rPr lang="en-US" altLang="en-US" b="1" dirty="0" err="1">
                <a:solidFill>
                  <a:srgbClr val="FF0066"/>
                </a:solidFill>
              </a:rPr>
              <a:t>trẻ</a:t>
            </a:r>
            <a:r>
              <a:rPr lang="en-US" altLang="en-US" b="1" dirty="0">
                <a:solidFill>
                  <a:srgbClr val="FF0066"/>
                </a:solidFill>
              </a:rPr>
              <a:t> </a:t>
            </a:r>
            <a:r>
              <a:rPr lang="en-US" altLang="en-US" b="1" dirty="0" err="1">
                <a:solidFill>
                  <a:srgbClr val="FF0066"/>
                </a:solidFill>
              </a:rPr>
              <a:t>em</a:t>
            </a:r>
            <a:endParaRPr lang="en-US" altLang="en-US" b="1" dirty="0">
              <a:solidFill>
                <a:srgbClr val="FF0066"/>
              </a:solidFill>
            </a:endParaRPr>
          </a:p>
          <a:p>
            <a:pPr algn="ctr" eaLnBrk="1" hangingPunct="1"/>
            <a:r>
              <a:rPr lang="en-US" altLang="en-US" dirty="0">
                <a:solidFill>
                  <a:srgbClr val="FF0000"/>
                </a:solidFill>
              </a:rPr>
              <a:t/>
            </a:r>
            <a:br>
              <a:rPr lang="en-US" altLang="en-US" dirty="0">
                <a:solidFill>
                  <a:srgbClr val="FF0000"/>
                </a:solidFill>
              </a:rPr>
            </a:br>
            <a:endParaRPr lang="en-US" altLang="en-US" dirty="0">
              <a:solidFill>
                <a:srgbClr val="FF0000"/>
              </a:solidFill>
            </a:endParaRPr>
          </a:p>
        </p:txBody>
      </p:sp>
      <p:pic>
        <p:nvPicPr>
          <p:cNvPr id="88071" name="Picture 8" descr="C:\Users\Administrator\Desktop\Luat an ninh mang\2_845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541838"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noChangeArrowheads="1"/>
          </p:cNvSpPr>
          <p:nvPr>
            <p:ph type="title"/>
          </p:nvPr>
        </p:nvSpPr>
        <p:spPr/>
        <p:txBody>
          <a:bodyPr/>
          <a:lstStyle/>
          <a:p>
            <a:r>
              <a:rPr lang="vi-VN" altLang="en-US" sz="2400" smtClean="0"/>
              <a:t> Các biện pháp bảo vệ thông tin bí mật đời sống riêng tư cho trẻ em trên môi trường mạng</a:t>
            </a:r>
            <a:r>
              <a:rPr lang="vi-VN" altLang="en-US" sz="2400" b="0" smtClean="0"/>
              <a:t/>
            </a:r>
            <a:br>
              <a:rPr lang="vi-VN" altLang="en-US" sz="2400" b="0" smtClean="0"/>
            </a:br>
            <a:endParaRPr lang="en-US" altLang="en-US" sz="2400" smtClean="0"/>
          </a:p>
        </p:txBody>
      </p:sp>
      <p:sp>
        <p:nvSpPr>
          <p:cNvPr id="89091" name="Content Placeholder 2"/>
          <p:cNvSpPr>
            <a:spLocks noGrp="1" noChangeArrowheads="1"/>
          </p:cNvSpPr>
          <p:nvPr>
            <p:ph idx="1"/>
          </p:nvPr>
        </p:nvSpPr>
        <p:spPr>
          <a:xfrm>
            <a:off x="0" y="1076325"/>
            <a:ext cx="9144000" cy="5248275"/>
          </a:xfrm>
        </p:spPr>
        <p:txBody>
          <a:bodyPr/>
          <a:lstStyle/>
          <a:p>
            <a:pPr marL="0" indent="0" algn="just">
              <a:buFont typeface="Wingdings" panose="05000000000000000000" pitchFamily="2" charset="2"/>
              <a:buNone/>
            </a:pPr>
            <a:r>
              <a:rPr lang="vi-VN" altLang="en-US" sz="2000" b="0" dirty="0" smtClean="0">
                <a:solidFill>
                  <a:schemeClr val="tx1">
                    <a:lumMod val="75000"/>
                  </a:schemeClr>
                </a:solidFill>
              </a:rPr>
              <a:t>Cơ quan, tổ chức, doanh nghiệp cung cấp dịch vụ trên môi trường mạng và cá nhân khi đưa </a:t>
            </a:r>
            <a:r>
              <a:rPr lang="vi-VN" altLang="en-US" sz="2000" dirty="0" smtClean="0">
                <a:solidFill>
                  <a:schemeClr val="tx1">
                    <a:lumMod val="75000"/>
                  </a:schemeClr>
                </a:solidFill>
              </a:rPr>
              <a:t>thông tin bí mật đời sống riêng tư của trẻ em lên mạng phải có sự đồng ý của cha, mẹ, người chăm sóc trẻ em và trẻ em từ đủ 07 tuổi trở lên</a:t>
            </a:r>
            <a:r>
              <a:rPr lang="vi-VN" altLang="en-US" sz="2000" b="0" dirty="0" smtClean="0">
                <a:solidFill>
                  <a:schemeClr val="tx1">
                    <a:lumMod val="75000"/>
                  </a:schemeClr>
                </a:solidFill>
              </a:rPr>
              <a:t>; có trách nhiệm bảo đảm an toàn thông tin của trẻ em.</a:t>
            </a:r>
          </a:p>
          <a:p>
            <a:pPr marL="0" indent="0" algn="just">
              <a:buFont typeface="Wingdings" panose="05000000000000000000" pitchFamily="2" charset="2"/>
              <a:buNone/>
            </a:pPr>
            <a:r>
              <a:rPr lang="vi-VN" altLang="en-US" sz="2000" dirty="0" smtClean="0"/>
              <a:t/>
            </a:r>
            <a:br>
              <a:rPr lang="vi-VN" altLang="en-US" sz="2000" dirty="0" smtClean="0"/>
            </a:br>
            <a:endParaRPr lang="en-US" altLang="en-US" sz="2000" dirty="0" smtClean="0"/>
          </a:p>
        </p:txBody>
      </p:sp>
      <p:sp>
        <p:nvSpPr>
          <p:cNvPr id="89092"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1F1B00-1A40-45B1-A894-D2987ADEA160}" type="slidenum">
              <a:rPr lang="en-US" altLang="en-US">
                <a:solidFill>
                  <a:schemeClr val="tx2"/>
                </a:solidFill>
                <a:latin typeface="Verdana" panose="020B0604030504040204" pitchFamily="34" charset="0"/>
              </a:rPr>
              <a:pPr eaLnBrk="1" hangingPunct="1"/>
              <a:t>85</a:t>
            </a:fld>
            <a:endParaRPr lang="en-US" altLang="en-US">
              <a:solidFill>
                <a:schemeClr val="tx2"/>
              </a:solidFill>
              <a:latin typeface="Verdana" panose="020B0604030504040204" pitchFamily="34" charset="0"/>
            </a:endParaRPr>
          </a:p>
        </p:txBody>
      </p:sp>
      <p:pic>
        <p:nvPicPr>
          <p:cNvPr id="89093" name="Picture 2" descr="C:\Users\Administrator\Desktop\Luat an ninh mang\maxresdefault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0800"/>
            <a:ext cx="487680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3" descr="C:\Users\Administrator\Desktop\Luat an ninh mang\10-biem_wxiu-1441-phunutod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90800"/>
            <a:ext cx="4572000"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noChangeArrowheads="1"/>
          </p:cNvSpPr>
          <p:nvPr>
            <p:ph type="title"/>
          </p:nvPr>
        </p:nvSpPr>
        <p:spPr>
          <a:xfrm>
            <a:off x="838200" y="319088"/>
            <a:ext cx="8153400" cy="563562"/>
          </a:xfrm>
        </p:spPr>
        <p:txBody>
          <a:bodyPr/>
          <a:lstStyle/>
          <a:p>
            <a:r>
              <a:rPr lang="en-US" altLang="en-US" sz="2800" smtClean="0"/>
              <a:t/>
            </a:r>
            <a:br>
              <a:rPr lang="en-US" altLang="en-US" sz="2800" smtClean="0"/>
            </a:br>
            <a:r>
              <a:rPr lang="vi-VN" altLang="en-US" sz="2800" smtClean="0"/>
              <a:t>Các biện pháp hỗ trợ, can thiệp trẻ em bị xâm hại trên môi trường mạng</a:t>
            </a:r>
            <a:r>
              <a:rPr lang="vi-VN" altLang="en-US" sz="2800" b="0" smtClean="0"/>
              <a:t/>
            </a:r>
            <a:br>
              <a:rPr lang="vi-VN" altLang="en-US" sz="2800" b="0" smtClean="0"/>
            </a:br>
            <a:r>
              <a:rPr lang="vi-VN" altLang="en-US" sz="2800" smtClean="0"/>
              <a:t/>
            </a:r>
            <a:br>
              <a:rPr lang="vi-VN" altLang="en-US" sz="2800" smtClean="0"/>
            </a:br>
            <a:endParaRPr lang="en-US" altLang="en-US" sz="2800" smtClean="0"/>
          </a:p>
        </p:txBody>
      </p:sp>
      <p:sp>
        <p:nvSpPr>
          <p:cNvPr id="90115" name="Content Placeholder 2"/>
          <p:cNvSpPr>
            <a:spLocks noGrp="1" noChangeArrowheads="1"/>
          </p:cNvSpPr>
          <p:nvPr>
            <p:ph idx="1"/>
          </p:nvPr>
        </p:nvSpPr>
        <p:spPr>
          <a:xfrm>
            <a:off x="4267200" y="930275"/>
            <a:ext cx="4876800" cy="5248275"/>
          </a:xfrm>
        </p:spPr>
        <p:txBody>
          <a:bodyPr/>
          <a:lstStyle/>
          <a:p>
            <a:pPr marL="0" indent="0" algn="just">
              <a:buFont typeface="Wingdings" panose="05000000000000000000" pitchFamily="2" charset="2"/>
              <a:buNone/>
            </a:pPr>
            <a:r>
              <a:rPr lang="vi-VN" altLang="en-US" sz="2000" b="0" dirty="0" smtClean="0"/>
              <a:t> Cơ quan quản lý nhà nước về thông tin, truyền thông và quản lý nhà nước về trẻ em; tổ chức, doanh nghiệp hoạt động, cung cấp dịch vụ trên môi trường mạng có trách nhiệm tổ chức tiếp nhận thông tin, đánh giá, phân loại mức độ an toàn cho trẻ em được các cơ quan, tổ chức, cá nhân và trẻ em gửi tới; </a:t>
            </a:r>
            <a:r>
              <a:rPr lang="vi-VN" altLang="en-US" sz="2000" dirty="0" smtClean="0">
                <a:solidFill>
                  <a:srgbClr val="FF0066"/>
                </a:solidFill>
              </a:rPr>
              <a:t>công bố danh sách các mạng thông tin, dịch vụ, sản phẩm trực tuyến theo mức độ an toàn đối với trẻ em; bảo đảm việc phát hiện, loại bỏ các hình ảnh, tài liệu, thông tin không phù hợp với trẻ em.</a:t>
            </a:r>
          </a:p>
          <a:p>
            <a:pPr marL="0" indent="0" algn="just">
              <a:buFont typeface="Wingdings" panose="05000000000000000000" pitchFamily="2" charset="2"/>
              <a:buNone/>
            </a:pPr>
            <a:r>
              <a:rPr lang="vi-VN" altLang="en-US" sz="2000" b="0" dirty="0" smtClean="0"/>
              <a:t>Cơ quan công an có trách nhiệm tổ chức thực hiện các biện pháp hỗ trợ, can thiệp bảo vệ trẻ em trên môi trường mạng.</a:t>
            </a:r>
          </a:p>
          <a:p>
            <a:pPr marL="0" indent="0" algn="just">
              <a:buFont typeface="Wingdings" panose="05000000000000000000" pitchFamily="2" charset="2"/>
              <a:buNone/>
            </a:pPr>
            <a:endParaRPr lang="en-US" altLang="en-US" sz="2000" dirty="0" smtClean="0"/>
          </a:p>
        </p:txBody>
      </p:sp>
      <p:sp>
        <p:nvSpPr>
          <p:cNvPr id="90116"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AC01A4-7E63-4792-9C4C-C061C1365BCF}" type="slidenum">
              <a:rPr lang="en-US" altLang="en-US">
                <a:solidFill>
                  <a:schemeClr val="tx2"/>
                </a:solidFill>
                <a:latin typeface="Verdana" panose="020B0604030504040204" pitchFamily="34" charset="0"/>
              </a:rPr>
              <a:pPr eaLnBrk="1" hangingPunct="1"/>
              <a:t>86</a:t>
            </a:fld>
            <a:endParaRPr lang="en-US" altLang="en-US">
              <a:solidFill>
                <a:schemeClr val="tx2"/>
              </a:solidFill>
              <a:latin typeface="Verdana" panose="020B0604030504040204" pitchFamily="34" charset="0"/>
            </a:endParaRPr>
          </a:p>
        </p:txBody>
      </p:sp>
      <p:pic>
        <p:nvPicPr>
          <p:cNvPr id="90117" name="Picture 2" descr="C:\Users\Administrator\Desktop\Luat an ninh mang\12-biem_wyf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914400"/>
            <a:ext cx="42513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noChangeArrowheads="1"/>
          </p:cNvSpPr>
          <p:nvPr>
            <p:ph type="title"/>
          </p:nvPr>
        </p:nvSpPr>
        <p:spPr>
          <a:xfrm>
            <a:off x="15875" y="319088"/>
            <a:ext cx="8975725" cy="563562"/>
          </a:xfrm>
        </p:spPr>
        <p:txBody>
          <a:bodyPr/>
          <a:lstStyle/>
          <a:p>
            <a:r>
              <a:rPr lang="en-US" altLang="en-US" sz="2000" smtClean="0"/>
              <a:t> Trách nhiệm của cơ quan, tổ chức, cá nhân sử dụng không gian mạng</a:t>
            </a:r>
          </a:p>
        </p:txBody>
      </p:sp>
      <p:sp>
        <p:nvSpPr>
          <p:cNvPr id="91139" name="Content Placeholder 2"/>
          <p:cNvSpPr>
            <a:spLocks noGrp="1" noChangeArrowheads="1"/>
          </p:cNvSpPr>
          <p:nvPr>
            <p:ph idx="1"/>
          </p:nvPr>
        </p:nvSpPr>
        <p:spPr>
          <a:xfrm>
            <a:off x="4495800" y="930275"/>
            <a:ext cx="4648200" cy="5248275"/>
          </a:xfrm>
        </p:spPr>
        <p:txBody>
          <a:bodyPr/>
          <a:lstStyle/>
          <a:p>
            <a:pPr algn="just"/>
            <a:r>
              <a:rPr lang="vi-VN" altLang="en-US" sz="2000" b="0" dirty="0" smtClean="0"/>
              <a:t>1</a:t>
            </a:r>
            <a:r>
              <a:rPr lang="vi-VN" altLang="en-US" sz="2000" b="0" dirty="0" smtClean="0">
                <a:solidFill>
                  <a:schemeClr val="tx1">
                    <a:lumMod val="75000"/>
                  </a:schemeClr>
                </a:solidFill>
              </a:rPr>
              <a:t>.</a:t>
            </a:r>
            <a:r>
              <a:rPr lang="vi-VN" altLang="en-US" sz="2000" dirty="0" smtClean="0">
                <a:solidFill>
                  <a:schemeClr val="tx1">
                    <a:lumMod val="75000"/>
                  </a:schemeClr>
                </a:solidFill>
              </a:rPr>
              <a:t> </a:t>
            </a:r>
            <a:r>
              <a:rPr lang="vi-VN" altLang="en-US" sz="2000" b="0" dirty="0" smtClean="0">
                <a:solidFill>
                  <a:schemeClr val="tx1">
                    <a:lumMod val="75000"/>
                  </a:schemeClr>
                </a:solidFill>
              </a:rPr>
              <a:t>Tuân thủ quy định của pháp luật về an ninh mạng.</a:t>
            </a:r>
          </a:p>
          <a:p>
            <a:pPr algn="just"/>
            <a:r>
              <a:rPr lang="vi-VN" altLang="en-US" sz="2000" b="0" dirty="0" smtClean="0">
                <a:solidFill>
                  <a:schemeClr val="tx1">
                    <a:lumMod val="75000"/>
                  </a:schemeClr>
                </a:solidFill>
              </a:rPr>
              <a:t>2. Kịp thời cung cấp thông tin liên quan đến bảo vệ an ninh mạng, nguy cơ đe dọa an ninh mạng, hành vi xâm phạm an ninh mạng cho cơ quan có thẩm quyền, lực lượng bảo vệ an ninh mạng.</a:t>
            </a:r>
          </a:p>
          <a:p>
            <a:pPr algn="just"/>
            <a:r>
              <a:rPr lang="vi-VN" altLang="en-US" sz="2000" b="0" dirty="0" smtClean="0">
                <a:solidFill>
                  <a:schemeClr val="tx1">
                    <a:lumMod val="75000"/>
                  </a:schemeClr>
                </a:solidFill>
              </a:rPr>
              <a:t>3. Thực hiện yêu cầu và hướng dẫn của cơ quan có thẩm quyền trong bảo vệ an ninh mạng; giúp đỡ, tạo điều kiện cho cơ quan, tổ chức và người có trách nhiệm tiến hành các biện pháp bảo vệ an ninh mạng.</a:t>
            </a:r>
          </a:p>
        </p:txBody>
      </p:sp>
      <p:sp>
        <p:nvSpPr>
          <p:cNvPr id="91140"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C9F6A48-3550-497E-8ECD-7EE8AB6CB6B1}" type="slidenum">
              <a:rPr lang="en-US" altLang="en-US">
                <a:solidFill>
                  <a:schemeClr val="tx2"/>
                </a:solidFill>
                <a:latin typeface="Verdana" panose="020B0604030504040204" pitchFamily="34" charset="0"/>
              </a:rPr>
              <a:pPr eaLnBrk="1" hangingPunct="1"/>
              <a:t>87</a:t>
            </a:fld>
            <a:endParaRPr lang="en-US" altLang="en-US">
              <a:solidFill>
                <a:schemeClr val="tx2"/>
              </a:solidFill>
              <a:latin typeface="Verdana" panose="020B0604030504040204" pitchFamily="34" charset="0"/>
            </a:endParaRPr>
          </a:p>
        </p:txBody>
      </p:sp>
      <p:pic>
        <p:nvPicPr>
          <p:cNvPr id="91141" name="Picture 2" descr="C:\Users\Administrator\Desktop\Luat an ninh mang\slide bai giang luat an ninh ma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492283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noChangeArrowheads="1"/>
          </p:cNvSpPr>
          <p:nvPr>
            <p:ph type="title"/>
          </p:nvPr>
        </p:nvSpPr>
        <p:spPr>
          <a:xfrm>
            <a:off x="0" y="319088"/>
            <a:ext cx="9144000" cy="563562"/>
          </a:xfrm>
          <a:solidFill>
            <a:srgbClr val="FFFF00"/>
          </a:solidFill>
        </p:spPr>
        <p:txBody>
          <a:bodyPr/>
          <a:lstStyle/>
          <a:p>
            <a:r>
              <a:rPr lang="en-US" altLang="en-US" sz="2800" dirty="0" smtClean="0">
                <a:solidFill>
                  <a:schemeClr val="tx1">
                    <a:lumMod val="75000"/>
                  </a:schemeClr>
                </a:solidFill>
              </a:rPr>
              <a:t> </a:t>
            </a:r>
            <a:r>
              <a:rPr lang="en-US" altLang="en-US" sz="2800" dirty="0" smtClean="0">
                <a:solidFill>
                  <a:schemeClr val="tx1">
                    <a:lumMod val="75000"/>
                  </a:schemeClr>
                </a:solidFill>
              </a:rPr>
              <a:t>IV. </a:t>
            </a:r>
            <a:r>
              <a:rPr lang="en-US" altLang="en-US" sz="2800" dirty="0" err="1" smtClean="0">
                <a:solidFill>
                  <a:schemeClr val="tx1">
                    <a:lumMod val="75000"/>
                  </a:schemeClr>
                </a:solidFill>
              </a:rPr>
              <a:t>Quy</a:t>
            </a:r>
            <a:r>
              <a:rPr lang="en-US" altLang="en-US" sz="2800" dirty="0" smtClean="0">
                <a:solidFill>
                  <a:schemeClr val="tx1">
                    <a:lumMod val="75000"/>
                  </a:schemeClr>
                </a:solidFill>
              </a:rPr>
              <a:t> </a:t>
            </a:r>
            <a:r>
              <a:rPr lang="en-US" altLang="en-US" sz="2800" dirty="0" err="1" smtClean="0">
                <a:solidFill>
                  <a:schemeClr val="tx1">
                    <a:lumMod val="75000"/>
                  </a:schemeClr>
                </a:solidFill>
              </a:rPr>
              <a:t>tắc</a:t>
            </a:r>
            <a:r>
              <a:rPr lang="en-US" altLang="en-US" sz="2800" dirty="0" smtClean="0">
                <a:solidFill>
                  <a:schemeClr val="tx1">
                    <a:lumMod val="75000"/>
                  </a:schemeClr>
                </a:solidFill>
              </a:rPr>
              <a:t>, </a:t>
            </a:r>
            <a:r>
              <a:rPr lang="en-US" altLang="en-US" sz="2800" dirty="0" err="1" smtClean="0">
                <a:solidFill>
                  <a:schemeClr val="tx1">
                    <a:lumMod val="75000"/>
                  </a:schemeClr>
                </a:solidFill>
              </a:rPr>
              <a:t>văn</a:t>
            </a:r>
            <a:r>
              <a:rPr lang="en-US" altLang="en-US" sz="2800" dirty="0" smtClean="0">
                <a:solidFill>
                  <a:schemeClr val="tx1">
                    <a:lumMod val="75000"/>
                  </a:schemeClr>
                </a:solidFill>
              </a:rPr>
              <a:t> </a:t>
            </a:r>
            <a:r>
              <a:rPr lang="en-US" altLang="en-US" sz="2800" dirty="0" err="1" smtClean="0">
                <a:solidFill>
                  <a:schemeClr val="tx1">
                    <a:lumMod val="75000"/>
                  </a:schemeClr>
                </a:solidFill>
              </a:rPr>
              <a:t>hóa</a:t>
            </a:r>
            <a:r>
              <a:rPr lang="en-US" altLang="en-US" sz="2800" dirty="0" smtClean="0">
                <a:solidFill>
                  <a:schemeClr val="tx1">
                    <a:lumMod val="75000"/>
                  </a:schemeClr>
                </a:solidFill>
              </a:rPr>
              <a:t> </a:t>
            </a:r>
            <a:r>
              <a:rPr lang="en-US" altLang="en-US" sz="2800" dirty="0" err="1" smtClean="0">
                <a:solidFill>
                  <a:schemeClr val="tx1">
                    <a:lumMod val="75000"/>
                  </a:schemeClr>
                </a:solidFill>
              </a:rPr>
              <a:t>ứng</a:t>
            </a:r>
            <a:r>
              <a:rPr lang="en-US" altLang="en-US" sz="2800" dirty="0" smtClean="0">
                <a:solidFill>
                  <a:schemeClr val="tx1">
                    <a:lumMod val="75000"/>
                  </a:schemeClr>
                </a:solidFill>
              </a:rPr>
              <a:t> </a:t>
            </a:r>
            <a:r>
              <a:rPr lang="en-US" altLang="en-US" sz="2800" dirty="0" err="1" smtClean="0">
                <a:solidFill>
                  <a:schemeClr val="tx1">
                    <a:lumMod val="75000"/>
                  </a:schemeClr>
                </a:solidFill>
              </a:rPr>
              <a:t>xử</a:t>
            </a:r>
            <a:r>
              <a:rPr lang="en-US" altLang="en-US" sz="2800" dirty="0" smtClean="0">
                <a:solidFill>
                  <a:schemeClr val="tx1">
                    <a:lumMod val="75000"/>
                  </a:schemeClr>
                </a:solidFill>
              </a:rPr>
              <a:t> </a:t>
            </a:r>
            <a:r>
              <a:rPr lang="en-US" altLang="en-US" sz="2800" dirty="0" err="1" smtClean="0">
                <a:solidFill>
                  <a:schemeClr val="tx1">
                    <a:lumMod val="75000"/>
                  </a:schemeClr>
                </a:solidFill>
              </a:rPr>
              <a:t>trên</a:t>
            </a:r>
            <a:r>
              <a:rPr lang="en-US" altLang="en-US" sz="2800" dirty="0" smtClean="0">
                <a:solidFill>
                  <a:schemeClr val="tx1">
                    <a:lumMod val="75000"/>
                  </a:schemeClr>
                </a:solidFill>
              </a:rPr>
              <a:t> </a:t>
            </a:r>
            <a:r>
              <a:rPr lang="en-US" altLang="en-US" sz="2800" dirty="0" err="1" smtClean="0">
                <a:solidFill>
                  <a:schemeClr val="tx1">
                    <a:lumMod val="75000"/>
                  </a:schemeClr>
                </a:solidFill>
              </a:rPr>
              <a:t>không</a:t>
            </a:r>
            <a:r>
              <a:rPr lang="en-US" altLang="en-US" sz="2800" dirty="0" smtClean="0">
                <a:solidFill>
                  <a:schemeClr val="tx1">
                    <a:lumMod val="75000"/>
                  </a:schemeClr>
                </a:solidFill>
              </a:rPr>
              <a:t> </a:t>
            </a:r>
            <a:r>
              <a:rPr lang="en-US" altLang="en-US" sz="2800" dirty="0" err="1" smtClean="0">
                <a:solidFill>
                  <a:schemeClr val="tx1">
                    <a:lumMod val="75000"/>
                  </a:schemeClr>
                </a:solidFill>
              </a:rPr>
              <a:t>gian</a:t>
            </a:r>
            <a:r>
              <a:rPr lang="en-US" altLang="en-US" sz="2800" dirty="0" smtClean="0">
                <a:solidFill>
                  <a:schemeClr val="tx1">
                    <a:lumMod val="75000"/>
                  </a:schemeClr>
                </a:solidFill>
              </a:rPr>
              <a:t> </a:t>
            </a:r>
            <a:r>
              <a:rPr lang="en-US" altLang="en-US" sz="2800" dirty="0" err="1" smtClean="0">
                <a:solidFill>
                  <a:schemeClr val="tx1">
                    <a:lumMod val="75000"/>
                  </a:schemeClr>
                </a:solidFill>
              </a:rPr>
              <a:t>mạng</a:t>
            </a:r>
            <a:r>
              <a:rPr lang="en-US" altLang="en-US" sz="2800" dirty="0" smtClean="0">
                <a:solidFill>
                  <a:schemeClr val="tx1">
                    <a:lumMod val="75000"/>
                  </a:schemeClr>
                </a:solidFill>
              </a:rPr>
              <a:t> </a:t>
            </a:r>
          </a:p>
        </p:txBody>
      </p:sp>
      <p:sp>
        <p:nvSpPr>
          <p:cNvPr id="95235"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D67D3D7-2495-434E-B776-60753F7A0568}" type="slidenum">
              <a:rPr lang="en-US" altLang="en-US">
                <a:solidFill>
                  <a:schemeClr val="tx2"/>
                </a:solidFill>
                <a:latin typeface="Verdana" panose="020B0604030504040204" pitchFamily="34" charset="0"/>
              </a:rPr>
              <a:pPr eaLnBrk="1" hangingPunct="1"/>
              <a:t>88</a:t>
            </a:fld>
            <a:endParaRPr lang="en-US" altLang="en-US">
              <a:solidFill>
                <a:schemeClr val="tx2"/>
              </a:solidFill>
              <a:latin typeface="Verdana" panose="020B0604030504040204" pitchFamily="34" charset="0"/>
            </a:endParaRPr>
          </a:p>
        </p:txBody>
      </p:sp>
      <p:sp>
        <p:nvSpPr>
          <p:cNvPr id="95236" name="Content Placeholder 5"/>
          <p:cNvSpPr>
            <a:spLocks noGrp="1" noChangeArrowheads="1"/>
          </p:cNvSpPr>
          <p:nvPr>
            <p:ph idx="1"/>
          </p:nvPr>
        </p:nvSpPr>
        <p:spPr/>
        <p:txBody>
          <a:bodyPr/>
          <a:lstStyle/>
          <a:p>
            <a:endParaRPr lang="vi-VN" altLang="en-US" smtClean="0"/>
          </a:p>
        </p:txBody>
      </p:sp>
      <p:pic>
        <p:nvPicPr>
          <p:cNvPr id="95237" name="Picture 4" descr="D:\Quoc Su 2018\tuyen truyen\Luat an ninh mang\bo-quy-ta-c-u-ng-xu-tren-mxh-co-so-de-ha-n-che-ke-ho-tu-cuo-c-so-ng-a-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Rectangle 6"/>
          <p:cNvSpPr>
            <a:spLocks noChangeArrowheads="1"/>
          </p:cNvSpPr>
          <p:nvPr/>
        </p:nvSpPr>
        <p:spPr bwMode="auto">
          <a:xfrm>
            <a:off x="0" y="5722938"/>
            <a:ext cx="9144000" cy="8302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000000"/>
                </a:solidFill>
              </a:rPr>
              <a:t>Quyết định 874/QĐ-BTTTT ngày 17/6/2021 </a:t>
            </a:r>
          </a:p>
          <a:p>
            <a:pPr algn="ctr" eaLnBrk="1" hangingPunct="1"/>
            <a:r>
              <a:rPr lang="en-US" altLang="en-US" sz="2400">
                <a:solidFill>
                  <a:srgbClr val="000000"/>
                </a:solidFill>
              </a:rPr>
              <a:t>của Bộ Thông tin và truyền thôn</a:t>
            </a:r>
            <a:endParaRPr lang="en-US" altLang="en-US" sz="24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noChangeArrowheads="1"/>
          </p:cNvSpPr>
          <p:nvPr>
            <p:ph type="title"/>
          </p:nvPr>
        </p:nvSpPr>
        <p:spPr>
          <a:xfrm>
            <a:off x="0" y="319088"/>
            <a:ext cx="9144000" cy="563562"/>
          </a:xfrm>
          <a:solidFill>
            <a:srgbClr val="FFFF00"/>
          </a:solidFill>
        </p:spPr>
        <p:txBody>
          <a:bodyPr/>
          <a:lstStyle/>
          <a:p>
            <a:r>
              <a:rPr lang="en-US" altLang="en-US" sz="2800" dirty="0" smtClean="0">
                <a:solidFill>
                  <a:schemeClr val="tx1">
                    <a:lumMod val="75000"/>
                  </a:schemeClr>
                </a:solidFill>
              </a:rPr>
              <a:t>IV.</a:t>
            </a:r>
            <a:r>
              <a:rPr lang="en-US" altLang="en-US" sz="2800" dirty="0" smtClean="0">
                <a:solidFill>
                  <a:schemeClr val="tx1">
                    <a:lumMod val="75000"/>
                  </a:schemeClr>
                </a:solidFill>
              </a:rPr>
              <a:t> </a:t>
            </a:r>
            <a:r>
              <a:rPr lang="en-US" altLang="en-US" sz="2800" dirty="0" err="1">
                <a:solidFill>
                  <a:schemeClr val="tx1">
                    <a:lumMod val="75000"/>
                  </a:schemeClr>
                </a:solidFill>
              </a:rPr>
              <a:t>Q</a:t>
            </a:r>
            <a:r>
              <a:rPr lang="en-US" altLang="en-US" sz="2800" dirty="0" err="1" smtClean="0">
                <a:solidFill>
                  <a:schemeClr val="tx1">
                    <a:lumMod val="75000"/>
                  </a:schemeClr>
                </a:solidFill>
              </a:rPr>
              <a:t>uy</a:t>
            </a:r>
            <a:r>
              <a:rPr lang="en-US" altLang="en-US" sz="2800" dirty="0" smtClean="0">
                <a:solidFill>
                  <a:schemeClr val="tx1">
                    <a:lumMod val="75000"/>
                  </a:schemeClr>
                </a:solidFill>
              </a:rPr>
              <a:t> </a:t>
            </a:r>
            <a:r>
              <a:rPr lang="en-US" altLang="en-US" sz="2800" dirty="0" err="1" smtClean="0">
                <a:solidFill>
                  <a:schemeClr val="tx1">
                    <a:lumMod val="75000"/>
                  </a:schemeClr>
                </a:solidFill>
              </a:rPr>
              <a:t>tắc</a:t>
            </a:r>
            <a:r>
              <a:rPr lang="en-US" altLang="en-US" sz="2800" dirty="0" smtClean="0">
                <a:solidFill>
                  <a:schemeClr val="tx1">
                    <a:lumMod val="75000"/>
                  </a:schemeClr>
                </a:solidFill>
              </a:rPr>
              <a:t>, </a:t>
            </a:r>
            <a:r>
              <a:rPr lang="en-US" altLang="en-US" sz="2800" dirty="0" err="1" smtClean="0">
                <a:solidFill>
                  <a:schemeClr val="tx1">
                    <a:lumMod val="75000"/>
                  </a:schemeClr>
                </a:solidFill>
              </a:rPr>
              <a:t>văn</a:t>
            </a:r>
            <a:r>
              <a:rPr lang="en-US" altLang="en-US" sz="2800" dirty="0" smtClean="0">
                <a:solidFill>
                  <a:schemeClr val="tx1">
                    <a:lumMod val="75000"/>
                  </a:schemeClr>
                </a:solidFill>
              </a:rPr>
              <a:t> </a:t>
            </a:r>
            <a:r>
              <a:rPr lang="en-US" altLang="en-US" sz="2800" dirty="0" err="1" smtClean="0">
                <a:solidFill>
                  <a:schemeClr val="tx1">
                    <a:lumMod val="75000"/>
                  </a:schemeClr>
                </a:solidFill>
              </a:rPr>
              <a:t>hóa</a:t>
            </a:r>
            <a:r>
              <a:rPr lang="en-US" altLang="en-US" sz="2800" dirty="0" smtClean="0">
                <a:solidFill>
                  <a:schemeClr val="tx1">
                    <a:lumMod val="75000"/>
                  </a:schemeClr>
                </a:solidFill>
              </a:rPr>
              <a:t> </a:t>
            </a:r>
            <a:r>
              <a:rPr lang="en-US" altLang="en-US" sz="2800" dirty="0" err="1" smtClean="0">
                <a:solidFill>
                  <a:schemeClr val="tx1">
                    <a:lumMod val="75000"/>
                  </a:schemeClr>
                </a:solidFill>
              </a:rPr>
              <a:t>ứng</a:t>
            </a:r>
            <a:r>
              <a:rPr lang="en-US" altLang="en-US" sz="2800" dirty="0" smtClean="0">
                <a:solidFill>
                  <a:schemeClr val="tx1">
                    <a:lumMod val="75000"/>
                  </a:schemeClr>
                </a:solidFill>
              </a:rPr>
              <a:t> </a:t>
            </a:r>
            <a:r>
              <a:rPr lang="en-US" altLang="en-US" sz="2800" dirty="0" err="1" smtClean="0">
                <a:solidFill>
                  <a:schemeClr val="tx1">
                    <a:lumMod val="75000"/>
                  </a:schemeClr>
                </a:solidFill>
              </a:rPr>
              <a:t>xử</a:t>
            </a:r>
            <a:r>
              <a:rPr lang="en-US" altLang="en-US" sz="2800" dirty="0" smtClean="0">
                <a:solidFill>
                  <a:schemeClr val="tx1">
                    <a:lumMod val="75000"/>
                  </a:schemeClr>
                </a:solidFill>
              </a:rPr>
              <a:t> </a:t>
            </a:r>
            <a:r>
              <a:rPr lang="en-US" altLang="en-US" sz="2800" dirty="0" err="1" smtClean="0">
                <a:solidFill>
                  <a:schemeClr val="tx1">
                    <a:lumMod val="75000"/>
                  </a:schemeClr>
                </a:solidFill>
              </a:rPr>
              <a:t>trên</a:t>
            </a:r>
            <a:r>
              <a:rPr lang="en-US" altLang="en-US" sz="2800" dirty="0" smtClean="0">
                <a:solidFill>
                  <a:schemeClr val="tx1">
                    <a:lumMod val="75000"/>
                  </a:schemeClr>
                </a:solidFill>
              </a:rPr>
              <a:t> </a:t>
            </a:r>
            <a:r>
              <a:rPr lang="en-US" altLang="en-US" sz="2800" dirty="0" err="1" smtClean="0">
                <a:solidFill>
                  <a:schemeClr val="tx1">
                    <a:lumMod val="75000"/>
                  </a:schemeClr>
                </a:solidFill>
              </a:rPr>
              <a:t>không</a:t>
            </a:r>
            <a:r>
              <a:rPr lang="en-US" altLang="en-US" sz="2800" dirty="0" smtClean="0">
                <a:solidFill>
                  <a:schemeClr val="tx1">
                    <a:lumMod val="75000"/>
                  </a:schemeClr>
                </a:solidFill>
              </a:rPr>
              <a:t> </a:t>
            </a:r>
            <a:r>
              <a:rPr lang="en-US" altLang="en-US" sz="2800" dirty="0" err="1" smtClean="0">
                <a:solidFill>
                  <a:schemeClr val="tx1">
                    <a:lumMod val="75000"/>
                  </a:schemeClr>
                </a:solidFill>
              </a:rPr>
              <a:t>gian</a:t>
            </a:r>
            <a:r>
              <a:rPr lang="en-US" altLang="en-US" sz="2800" dirty="0" smtClean="0">
                <a:solidFill>
                  <a:schemeClr val="tx1">
                    <a:lumMod val="75000"/>
                  </a:schemeClr>
                </a:solidFill>
              </a:rPr>
              <a:t> </a:t>
            </a:r>
            <a:r>
              <a:rPr lang="en-US" altLang="en-US" sz="2800" dirty="0" err="1" smtClean="0">
                <a:solidFill>
                  <a:schemeClr val="tx1">
                    <a:lumMod val="75000"/>
                  </a:schemeClr>
                </a:solidFill>
              </a:rPr>
              <a:t>mạng</a:t>
            </a:r>
            <a:r>
              <a:rPr lang="en-US" altLang="en-US" sz="2800" dirty="0" smtClean="0">
                <a:solidFill>
                  <a:schemeClr val="tx1">
                    <a:lumMod val="75000"/>
                  </a:schemeClr>
                </a:solidFill>
              </a:rPr>
              <a:t> </a:t>
            </a:r>
            <a:endParaRPr lang="en-US" altLang="en-US" sz="2800" dirty="0" smtClean="0">
              <a:solidFill>
                <a:schemeClr val="tx1">
                  <a:lumMod val="75000"/>
                </a:schemeClr>
              </a:solidFill>
            </a:endParaRPr>
          </a:p>
        </p:txBody>
      </p:sp>
      <p:sp>
        <p:nvSpPr>
          <p:cNvPr id="96259"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59894A-6260-43D1-B5DD-CF6165472CA5}" type="slidenum">
              <a:rPr lang="en-US" altLang="en-US">
                <a:solidFill>
                  <a:schemeClr val="tx2"/>
                </a:solidFill>
                <a:latin typeface="Verdana" panose="020B0604030504040204" pitchFamily="34" charset="0"/>
              </a:rPr>
              <a:pPr eaLnBrk="1" hangingPunct="1"/>
              <a:t>89</a:t>
            </a:fld>
            <a:endParaRPr lang="en-US" altLang="en-US">
              <a:solidFill>
                <a:schemeClr val="tx2"/>
              </a:solidFill>
              <a:latin typeface="Verdana" panose="020B0604030504040204" pitchFamily="34" charset="0"/>
            </a:endParaRPr>
          </a:p>
        </p:txBody>
      </p:sp>
      <p:sp>
        <p:nvSpPr>
          <p:cNvPr id="96260" name="TextBox 8"/>
          <p:cNvSpPr txBox="1">
            <a:spLocks noChangeArrowheads="1"/>
          </p:cNvSpPr>
          <p:nvPr/>
        </p:nvSpPr>
        <p:spPr bwMode="auto">
          <a:xfrm>
            <a:off x="2209800" y="892175"/>
            <a:ext cx="4579938" cy="369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b="1">
                <a:solidFill>
                  <a:srgbClr val="000000"/>
                </a:solidFill>
              </a:rPr>
              <a:t>Quy tắc ứng xử chung</a:t>
            </a:r>
            <a:endParaRPr lang="en-US" altLang="en-US"/>
          </a:p>
        </p:txBody>
      </p:sp>
      <p:graphicFrame>
        <p:nvGraphicFramePr>
          <p:cNvPr id="10" name="Content Placeholder 9">
            <a:extLst>
              <a:ext uri="{FF2B5EF4-FFF2-40B4-BE49-F238E27FC236}"/>
            </a:extLst>
          </p:cNvPr>
          <p:cNvGraphicFramePr>
            <a:graphicFrameLocks noGrp="1"/>
          </p:cNvGraphicFramePr>
          <p:nvPr>
            <p:ph idx="1"/>
          </p:nvPr>
        </p:nvGraphicFramePr>
        <p:xfrm>
          <a:off x="-1447800" y="1298972"/>
          <a:ext cx="12115800" cy="5248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p:txBody>
          <a:bodyPr/>
          <a:lstStyle/>
          <a:p>
            <a:endParaRPr lang="vi-VN" altLang="en-US" smtClean="0"/>
          </a:p>
        </p:txBody>
      </p:sp>
      <p:sp>
        <p:nvSpPr>
          <p:cNvPr id="11267" name="Content Placeholder 2"/>
          <p:cNvSpPr>
            <a:spLocks noGrp="1" noChangeArrowheads="1"/>
          </p:cNvSpPr>
          <p:nvPr>
            <p:ph idx="1"/>
          </p:nvPr>
        </p:nvSpPr>
        <p:spPr/>
        <p:txBody>
          <a:bodyPr/>
          <a:lstStyle/>
          <a:p>
            <a:endParaRPr lang="vi-VN" altLang="en-US" smtClean="0"/>
          </a:p>
        </p:txBody>
      </p:sp>
      <p:sp>
        <p:nvSpPr>
          <p:cNvPr id="11268"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3C95150-B287-4D06-9661-B189C0D59314}" type="slidenum">
              <a:rPr lang="en-US" altLang="en-US">
                <a:solidFill>
                  <a:schemeClr val="tx2"/>
                </a:solidFill>
                <a:latin typeface="Verdana" panose="020B0604030504040204" pitchFamily="34" charset="0"/>
              </a:rPr>
              <a:pPr eaLnBrk="1" hangingPunct="1"/>
              <a:t>9</a:t>
            </a:fld>
            <a:endParaRPr lang="en-US" altLang="en-US">
              <a:solidFill>
                <a:schemeClr val="tx2"/>
              </a:solidFill>
              <a:latin typeface="Verdana" panose="020B0604030504040204" pitchFamily="34" charset="0"/>
            </a:endParaRPr>
          </a:p>
        </p:txBody>
      </p:sp>
      <p:pic>
        <p:nvPicPr>
          <p:cNvPr id="112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1600200"/>
            <a:ext cx="9144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875"/>
            <a:ext cx="4343400" cy="89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15875"/>
            <a:ext cx="4784725"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noChangeArrowheads="1"/>
          </p:cNvSpPr>
          <p:nvPr>
            <p:ph type="title"/>
          </p:nvPr>
        </p:nvSpPr>
        <p:spPr>
          <a:xfrm>
            <a:off x="0" y="319088"/>
            <a:ext cx="9144000" cy="563562"/>
          </a:xfrm>
          <a:solidFill>
            <a:srgbClr val="FFFF00"/>
          </a:solidFill>
        </p:spPr>
        <p:txBody>
          <a:bodyPr/>
          <a:lstStyle/>
          <a:p>
            <a:r>
              <a:rPr lang="en-US" altLang="en-US" sz="2800" dirty="0">
                <a:solidFill>
                  <a:schemeClr val="tx1">
                    <a:lumMod val="75000"/>
                  </a:schemeClr>
                </a:solidFill>
              </a:rPr>
              <a:t>IV. </a:t>
            </a:r>
            <a:r>
              <a:rPr lang="en-US" altLang="en-US" sz="2800" dirty="0" err="1">
                <a:solidFill>
                  <a:schemeClr val="tx1">
                    <a:lumMod val="75000"/>
                  </a:schemeClr>
                </a:solidFill>
              </a:rPr>
              <a:t>Quy</a:t>
            </a:r>
            <a:r>
              <a:rPr lang="en-US" altLang="en-US" sz="2800" dirty="0">
                <a:solidFill>
                  <a:schemeClr val="tx1">
                    <a:lumMod val="75000"/>
                  </a:schemeClr>
                </a:solidFill>
              </a:rPr>
              <a:t> </a:t>
            </a:r>
            <a:r>
              <a:rPr lang="en-US" altLang="en-US" sz="2800" dirty="0" err="1">
                <a:solidFill>
                  <a:schemeClr val="tx1">
                    <a:lumMod val="75000"/>
                  </a:schemeClr>
                </a:solidFill>
              </a:rPr>
              <a:t>tắc</a:t>
            </a:r>
            <a:r>
              <a:rPr lang="en-US" altLang="en-US" sz="2800" dirty="0">
                <a:solidFill>
                  <a:schemeClr val="tx1">
                    <a:lumMod val="75000"/>
                  </a:schemeClr>
                </a:solidFill>
              </a:rPr>
              <a:t>, </a:t>
            </a:r>
            <a:r>
              <a:rPr lang="en-US" altLang="en-US" sz="2800" dirty="0" err="1">
                <a:solidFill>
                  <a:schemeClr val="tx1">
                    <a:lumMod val="75000"/>
                  </a:schemeClr>
                </a:solidFill>
              </a:rPr>
              <a:t>văn</a:t>
            </a:r>
            <a:r>
              <a:rPr lang="en-US" altLang="en-US" sz="2800" dirty="0">
                <a:solidFill>
                  <a:schemeClr val="tx1">
                    <a:lumMod val="75000"/>
                  </a:schemeClr>
                </a:solidFill>
              </a:rPr>
              <a:t> </a:t>
            </a:r>
            <a:r>
              <a:rPr lang="en-US" altLang="en-US" sz="2800" dirty="0" err="1">
                <a:solidFill>
                  <a:schemeClr val="tx1">
                    <a:lumMod val="75000"/>
                  </a:schemeClr>
                </a:solidFill>
              </a:rPr>
              <a:t>hóa</a:t>
            </a:r>
            <a:r>
              <a:rPr lang="en-US" altLang="en-US" sz="2800" dirty="0">
                <a:solidFill>
                  <a:schemeClr val="tx1">
                    <a:lumMod val="75000"/>
                  </a:schemeClr>
                </a:solidFill>
              </a:rPr>
              <a:t> </a:t>
            </a:r>
            <a:r>
              <a:rPr lang="en-US" altLang="en-US" sz="2800" dirty="0" err="1">
                <a:solidFill>
                  <a:schemeClr val="tx1">
                    <a:lumMod val="75000"/>
                  </a:schemeClr>
                </a:solidFill>
              </a:rPr>
              <a:t>ứng</a:t>
            </a:r>
            <a:r>
              <a:rPr lang="en-US" altLang="en-US" sz="2800" dirty="0">
                <a:solidFill>
                  <a:schemeClr val="tx1">
                    <a:lumMod val="75000"/>
                  </a:schemeClr>
                </a:solidFill>
              </a:rPr>
              <a:t> </a:t>
            </a:r>
            <a:r>
              <a:rPr lang="en-US" altLang="en-US" sz="2800" dirty="0" err="1">
                <a:solidFill>
                  <a:schemeClr val="tx1">
                    <a:lumMod val="75000"/>
                  </a:schemeClr>
                </a:solidFill>
              </a:rPr>
              <a:t>xử</a:t>
            </a:r>
            <a:r>
              <a:rPr lang="en-US" altLang="en-US" sz="2800" dirty="0">
                <a:solidFill>
                  <a:schemeClr val="tx1">
                    <a:lumMod val="75000"/>
                  </a:schemeClr>
                </a:solidFill>
              </a:rPr>
              <a:t> </a:t>
            </a:r>
            <a:r>
              <a:rPr lang="en-US" altLang="en-US" sz="2800" dirty="0" err="1">
                <a:solidFill>
                  <a:schemeClr val="tx1">
                    <a:lumMod val="75000"/>
                  </a:schemeClr>
                </a:solidFill>
              </a:rPr>
              <a:t>trên</a:t>
            </a:r>
            <a:r>
              <a:rPr lang="en-US" altLang="en-US" sz="2800" dirty="0">
                <a:solidFill>
                  <a:schemeClr val="tx1">
                    <a:lumMod val="75000"/>
                  </a:schemeClr>
                </a:solidFill>
              </a:rPr>
              <a:t> </a:t>
            </a:r>
            <a:r>
              <a:rPr lang="en-US" altLang="en-US" sz="2800" dirty="0" err="1">
                <a:solidFill>
                  <a:schemeClr val="tx1">
                    <a:lumMod val="75000"/>
                  </a:schemeClr>
                </a:solidFill>
              </a:rPr>
              <a:t>không</a:t>
            </a:r>
            <a:r>
              <a:rPr lang="en-US" altLang="en-US" sz="2800" dirty="0">
                <a:solidFill>
                  <a:schemeClr val="tx1">
                    <a:lumMod val="75000"/>
                  </a:schemeClr>
                </a:solidFill>
              </a:rPr>
              <a:t> </a:t>
            </a:r>
            <a:r>
              <a:rPr lang="en-US" altLang="en-US" sz="2800" dirty="0" err="1">
                <a:solidFill>
                  <a:schemeClr val="tx1">
                    <a:lumMod val="75000"/>
                  </a:schemeClr>
                </a:solidFill>
              </a:rPr>
              <a:t>gian</a:t>
            </a:r>
            <a:r>
              <a:rPr lang="en-US" altLang="en-US" sz="2800" dirty="0">
                <a:solidFill>
                  <a:schemeClr val="tx1">
                    <a:lumMod val="75000"/>
                  </a:schemeClr>
                </a:solidFill>
              </a:rPr>
              <a:t> </a:t>
            </a:r>
            <a:r>
              <a:rPr lang="en-US" altLang="en-US" sz="2800" dirty="0" err="1">
                <a:solidFill>
                  <a:schemeClr val="tx1">
                    <a:lumMod val="75000"/>
                  </a:schemeClr>
                </a:solidFill>
              </a:rPr>
              <a:t>mạng</a:t>
            </a:r>
            <a:endParaRPr lang="en-US" altLang="en-US" sz="2800" dirty="0" smtClean="0">
              <a:solidFill>
                <a:srgbClr val="FF0000"/>
              </a:solidFill>
            </a:endParaRPr>
          </a:p>
        </p:txBody>
      </p:sp>
      <p:sp>
        <p:nvSpPr>
          <p:cNvPr id="97283"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159DD35-F0AF-4350-ABB6-C19981166BF1}" type="slidenum">
              <a:rPr lang="en-US" altLang="en-US">
                <a:solidFill>
                  <a:schemeClr val="tx2"/>
                </a:solidFill>
                <a:latin typeface="Verdana" panose="020B0604030504040204" pitchFamily="34" charset="0"/>
              </a:rPr>
              <a:pPr eaLnBrk="1" hangingPunct="1"/>
              <a:t>90</a:t>
            </a:fld>
            <a:endParaRPr lang="en-US" altLang="en-US">
              <a:solidFill>
                <a:schemeClr val="tx2"/>
              </a:solidFill>
              <a:latin typeface="Verdana" panose="020B0604030504040204" pitchFamily="34" charset="0"/>
            </a:endParaRPr>
          </a:p>
        </p:txBody>
      </p:sp>
      <p:sp>
        <p:nvSpPr>
          <p:cNvPr id="97284" name="TextBox 8"/>
          <p:cNvSpPr txBox="1">
            <a:spLocks noChangeArrowheads="1"/>
          </p:cNvSpPr>
          <p:nvPr/>
        </p:nvSpPr>
        <p:spPr bwMode="auto">
          <a:xfrm>
            <a:off x="2209800" y="892175"/>
            <a:ext cx="4579938" cy="369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00"/>
                </a:solidFill>
              </a:rPr>
              <a:t> Quy tắc ứng xử cho tổ chức, cá nhân</a:t>
            </a:r>
            <a:endParaRPr lang="en-US" altLang="en-US"/>
          </a:p>
        </p:txBody>
      </p:sp>
      <p:graphicFrame>
        <p:nvGraphicFramePr>
          <p:cNvPr id="10" name="Content Placeholder 9">
            <a:extLst>
              <a:ext uri="{FF2B5EF4-FFF2-40B4-BE49-F238E27FC236}"/>
            </a:extLst>
          </p:cNvPr>
          <p:cNvGraphicFramePr>
            <a:graphicFrameLocks noGrp="1"/>
          </p:cNvGraphicFramePr>
          <p:nvPr>
            <p:ph idx="1"/>
          </p:nvPr>
        </p:nvGraphicFramePr>
        <p:xfrm>
          <a:off x="-1485900" y="1421289"/>
          <a:ext cx="12115800" cy="5248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noChangeArrowheads="1"/>
          </p:cNvSpPr>
          <p:nvPr>
            <p:ph type="title"/>
          </p:nvPr>
        </p:nvSpPr>
        <p:spPr>
          <a:xfrm>
            <a:off x="0" y="319088"/>
            <a:ext cx="9144000" cy="563562"/>
          </a:xfrm>
          <a:solidFill>
            <a:srgbClr val="FFFF00"/>
          </a:solidFill>
        </p:spPr>
        <p:txBody>
          <a:bodyPr/>
          <a:lstStyle/>
          <a:p>
            <a:r>
              <a:rPr lang="en-US" altLang="en-US" sz="2800" dirty="0">
                <a:solidFill>
                  <a:schemeClr val="tx1">
                    <a:lumMod val="75000"/>
                  </a:schemeClr>
                </a:solidFill>
              </a:rPr>
              <a:t>IV. </a:t>
            </a:r>
            <a:r>
              <a:rPr lang="en-US" altLang="en-US" sz="2800" dirty="0" err="1">
                <a:solidFill>
                  <a:schemeClr val="tx1">
                    <a:lumMod val="75000"/>
                  </a:schemeClr>
                </a:solidFill>
              </a:rPr>
              <a:t>Quy</a:t>
            </a:r>
            <a:r>
              <a:rPr lang="en-US" altLang="en-US" sz="2800" dirty="0">
                <a:solidFill>
                  <a:schemeClr val="tx1">
                    <a:lumMod val="75000"/>
                  </a:schemeClr>
                </a:solidFill>
              </a:rPr>
              <a:t> </a:t>
            </a:r>
            <a:r>
              <a:rPr lang="en-US" altLang="en-US" sz="2800" dirty="0" err="1">
                <a:solidFill>
                  <a:schemeClr val="tx1">
                    <a:lumMod val="75000"/>
                  </a:schemeClr>
                </a:solidFill>
              </a:rPr>
              <a:t>tắc</a:t>
            </a:r>
            <a:r>
              <a:rPr lang="en-US" altLang="en-US" sz="2800" dirty="0">
                <a:solidFill>
                  <a:schemeClr val="tx1">
                    <a:lumMod val="75000"/>
                  </a:schemeClr>
                </a:solidFill>
              </a:rPr>
              <a:t>, </a:t>
            </a:r>
            <a:r>
              <a:rPr lang="en-US" altLang="en-US" sz="2800" dirty="0" err="1">
                <a:solidFill>
                  <a:schemeClr val="tx1">
                    <a:lumMod val="75000"/>
                  </a:schemeClr>
                </a:solidFill>
              </a:rPr>
              <a:t>văn</a:t>
            </a:r>
            <a:r>
              <a:rPr lang="en-US" altLang="en-US" sz="2800" dirty="0">
                <a:solidFill>
                  <a:schemeClr val="tx1">
                    <a:lumMod val="75000"/>
                  </a:schemeClr>
                </a:solidFill>
              </a:rPr>
              <a:t> </a:t>
            </a:r>
            <a:r>
              <a:rPr lang="en-US" altLang="en-US" sz="2800" dirty="0" err="1">
                <a:solidFill>
                  <a:schemeClr val="tx1">
                    <a:lumMod val="75000"/>
                  </a:schemeClr>
                </a:solidFill>
              </a:rPr>
              <a:t>hóa</a:t>
            </a:r>
            <a:r>
              <a:rPr lang="en-US" altLang="en-US" sz="2800" dirty="0">
                <a:solidFill>
                  <a:schemeClr val="tx1">
                    <a:lumMod val="75000"/>
                  </a:schemeClr>
                </a:solidFill>
              </a:rPr>
              <a:t> </a:t>
            </a:r>
            <a:r>
              <a:rPr lang="en-US" altLang="en-US" sz="2800" dirty="0" err="1">
                <a:solidFill>
                  <a:schemeClr val="tx1">
                    <a:lumMod val="75000"/>
                  </a:schemeClr>
                </a:solidFill>
              </a:rPr>
              <a:t>ứng</a:t>
            </a:r>
            <a:r>
              <a:rPr lang="en-US" altLang="en-US" sz="2800" dirty="0">
                <a:solidFill>
                  <a:schemeClr val="tx1">
                    <a:lumMod val="75000"/>
                  </a:schemeClr>
                </a:solidFill>
              </a:rPr>
              <a:t> </a:t>
            </a:r>
            <a:r>
              <a:rPr lang="en-US" altLang="en-US" sz="2800" dirty="0" err="1">
                <a:solidFill>
                  <a:schemeClr val="tx1">
                    <a:lumMod val="75000"/>
                  </a:schemeClr>
                </a:solidFill>
              </a:rPr>
              <a:t>xử</a:t>
            </a:r>
            <a:r>
              <a:rPr lang="en-US" altLang="en-US" sz="2800" dirty="0">
                <a:solidFill>
                  <a:schemeClr val="tx1">
                    <a:lumMod val="75000"/>
                  </a:schemeClr>
                </a:solidFill>
              </a:rPr>
              <a:t> </a:t>
            </a:r>
            <a:r>
              <a:rPr lang="en-US" altLang="en-US" sz="2800" dirty="0" err="1">
                <a:solidFill>
                  <a:schemeClr val="tx1">
                    <a:lumMod val="75000"/>
                  </a:schemeClr>
                </a:solidFill>
              </a:rPr>
              <a:t>trên</a:t>
            </a:r>
            <a:r>
              <a:rPr lang="en-US" altLang="en-US" sz="2800" dirty="0">
                <a:solidFill>
                  <a:schemeClr val="tx1">
                    <a:lumMod val="75000"/>
                  </a:schemeClr>
                </a:solidFill>
              </a:rPr>
              <a:t> </a:t>
            </a:r>
            <a:r>
              <a:rPr lang="en-US" altLang="en-US" sz="2800" dirty="0" err="1">
                <a:solidFill>
                  <a:schemeClr val="tx1">
                    <a:lumMod val="75000"/>
                  </a:schemeClr>
                </a:solidFill>
              </a:rPr>
              <a:t>không</a:t>
            </a:r>
            <a:r>
              <a:rPr lang="en-US" altLang="en-US" sz="2800" dirty="0">
                <a:solidFill>
                  <a:schemeClr val="tx1">
                    <a:lumMod val="75000"/>
                  </a:schemeClr>
                </a:solidFill>
              </a:rPr>
              <a:t> </a:t>
            </a:r>
            <a:r>
              <a:rPr lang="en-US" altLang="en-US" sz="2800" dirty="0" err="1">
                <a:solidFill>
                  <a:schemeClr val="tx1">
                    <a:lumMod val="75000"/>
                  </a:schemeClr>
                </a:solidFill>
              </a:rPr>
              <a:t>gian</a:t>
            </a:r>
            <a:r>
              <a:rPr lang="en-US" altLang="en-US" sz="2800" dirty="0">
                <a:solidFill>
                  <a:schemeClr val="tx1">
                    <a:lumMod val="75000"/>
                  </a:schemeClr>
                </a:solidFill>
              </a:rPr>
              <a:t> </a:t>
            </a:r>
            <a:r>
              <a:rPr lang="en-US" altLang="en-US" sz="2800" dirty="0" err="1">
                <a:solidFill>
                  <a:schemeClr val="tx1">
                    <a:lumMod val="75000"/>
                  </a:schemeClr>
                </a:solidFill>
              </a:rPr>
              <a:t>mạng</a:t>
            </a:r>
            <a:endParaRPr lang="en-US" altLang="en-US" sz="2800" dirty="0" smtClean="0">
              <a:solidFill>
                <a:srgbClr val="FF0000"/>
              </a:solidFill>
            </a:endParaRPr>
          </a:p>
        </p:txBody>
      </p:sp>
      <p:sp>
        <p:nvSpPr>
          <p:cNvPr id="98307"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12023C-891F-4107-85D7-0109253533E4}" type="slidenum">
              <a:rPr lang="en-US" altLang="en-US">
                <a:solidFill>
                  <a:schemeClr val="tx2"/>
                </a:solidFill>
                <a:latin typeface="Verdana" panose="020B0604030504040204" pitchFamily="34" charset="0"/>
              </a:rPr>
              <a:pPr eaLnBrk="1" hangingPunct="1"/>
              <a:t>91</a:t>
            </a:fld>
            <a:endParaRPr lang="en-US" altLang="en-US">
              <a:solidFill>
                <a:schemeClr val="tx2"/>
              </a:solidFill>
              <a:latin typeface="Verdana" panose="020B0604030504040204" pitchFamily="34" charset="0"/>
            </a:endParaRPr>
          </a:p>
        </p:txBody>
      </p:sp>
      <p:sp>
        <p:nvSpPr>
          <p:cNvPr id="98308" name="TextBox 8"/>
          <p:cNvSpPr txBox="1">
            <a:spLocks noChangeArrowheads="1"/>
          </p:cNvSpPr>
          <p:nvPr/>
        </p:nvSpPr>
        <p:spPr bwMode="auto">
          <a:xfrm>
            <a:off x="2209800" y="892175"/>
            <a:ext cx="4579938" cy="369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00"/>
                </a:solidFill>
              </a:rPr>
              <a:t> Quy tắc ứng xử cho tổ chức, cá nhân</a:t>
            </a:r>
            <a:endParaRPr lang="en-US" altLang="en-US"/>
          </a:p>
        </p:txBody>
      </p:sp>
      <p:graphicFrame>
        <p:nvGraphicFramePr>
          <p:cNvPr id="10" name="Content Placeholder 9">
            <a:extLst>
              <a:ext uri="{FF2B5EF4-FFF2-40B4-BE49-F238E27FC236}"/>
            </a:extLst>
          </p:cNvPr>
          <p:cNvGraphicFramePr>
            <a:graphicFrameLocks noGrp="1"/>
          </p:cNvGraphicFramePr>
          <p:nvPr>
            <p:ph idx="1"/>
          </p:nvPr>
        </p:nvGraphicFramePr>
        <p:xfrm>
          <a:off x="-1752600" y="1301512"/>
          <a:ext cx="12115800" cy="26935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8310" name="Picture 3" descr="C:\Users\Admin\Desktop\2-1479725653107.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959225"/>
            <a:ext cx="91440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noChangeArrowheads="1"/>
          </p:cNvSpPr>
          <p:nvPr>
            <p:ph type="title"/>
          </p:nvPr>
        </p:nvSpPr>
        <p:spPr>
          <a:xfrm>
            <a:off x="0" y="319088"/>
            <a:ext cx="9144000" cy="563562"/>
          </a:xfrm>
          <a:solidFill>
            <a:srgbClr val="FFFF00"/>
          </a:solidFill>
        </p:spPr>
        <p:txBody>
          <a:bodyPr/>
          <a:lstStyle/>
          <a:p>
            <a:r>
              <a:rPr lang="en-US" altLang="en-US" sz="2800" dirty="0">
                <a:solidFill>
                  <a:schemeClr val="tx1">
                    <a:lumMod val="75000"/>
                  </a:schemeClr>
                </a:solidFill>
              </a:rPr>
              <a:t>IV. </a:t>
            </a:r>
            <a:r>
              <a:rPr lang="en-US" altLang="en-US" sz="2800" dirty="0" err="1">
                <a:solidFill>
                  <a:schemeClr val="tx1">
                    <a:lumMod val="75000"/>
                  </a:schemeClr>
                </a:solidFill>
              </a:rPr>
              <a:t>Quy</a:t>
            </a:r>
            <a:r>
              <a:rPr lang="en-US" altLang="en-US" sz="2800" dirty="0">
                <a:solidFill>
                  <a:schemeClr val="tx1">
                    <a:lumMod val="75000"/>
                  </a:schemeClr>
                </a:solidFill>
              </a:rPr>
              <a:t> </a:t>
            </a:r>
            <a:r>
              <a:rPr lang="en-US" altLang="en-US" sz="2800" dirty="0" err="1">
                <a:solidFill>
                  <a:schemeClr val="tx1">
                    <a:lumMod val="75000"/>
                  </a:schemeClr>
                </a:solidFill>
              </a:rPr>
              <a:t>tắc</a:t>
            </a:r>
            <a:r>
              <a:rPr lang="en-US" altLang="en-US" sz="2800" dirty="0">
                <a:solidFill>
                  <a:schemeClr val="tx1">
                    <a:lumMod val="75000"/>
                  </a:schemeClr>
                </a:solidFill>
              </a:rPr>
              <a:t>, </a:t>
            </a:r>
            <a:r>
              <a:rPr lang="en-US" altLang="en-US" sz="2800" dirty="0" err="1">
                <a:solidFill>
                  <a:schemeClr val="tx1">
                    <a:lumMod val="75000"/>
                  </a:schemeClr>
                </a:solidFill>
              </a:rPr>
              <a:t>văn</a:t>
            </a:r>
            <a:r>
              <a:rPr lang="en-US" altLang="en-US" sz="2800" dirty="0">
                <a:solidFill>
                  <a:schemeClr val="tx1">
                    <a:lumMod val="75000"/>
                  </a:schemeClr>
                </a:solidFill>
              </a:rPr>
              <a:t> </a:t>
            </a:r>
            <a:r>
              <a:rPr lang="en-US" altLang="en-US" sz="2800" dirty="0" err="1">
                <a:solidFill>
                  <a:schemeClr val="tx1">
                    <a:lumMod val="75000"/>
                  </a:schemeClr>
                </a:solidFill>
              </a:rPr>
              <a:t>hóa</a:t>
            </a:r>
            <a:r>
              <a:rPr lang="en-US" altLang="en-US" sz="2800" dirty="0">
                <a:solidFill>
                  <a:schemeClr val="tx1">
                    <a:lumMod val="75000"/>
                  </a:schemeClr>
                </a:solidFill>
              </a:rPr>
              <a:t> </a:t>
            </a:r>
            <a:r>
              <a:rPr lang="en-US" altLang="en-US" sz="2800" dirty="0" err="1">
                <a:solidFill>
                  <a:schemeClr val="tx1">
                    <a:lumMod val="75000"/>
                  </a:schemeClr>
                </a:solidFill>
              </a:rPr>
              <a:t>ứng</a:t>
            </a:r>
            <a:r>
              <a:rPr lang="en-US" altLang="en-US" sz="2800" dirty="0">
                <a:solidFill>
                  <a:schemeClr val="tx1">
                    <a:lumMod val="75000"/>
                  </a:schemeClr>
                </a:solidFill>
              </a:rPr>
              <a:t> </a:t>
            </a:r>
            <a:r>
              <a:rPr lang="en-US" altLang="en-US" sz="2800" dirty="0" err="1">
                <a:solidFill>
                  <a:schemeClr val="tx1">
                    <a:lumMod val="75000"/>
                  </a:schemeClr>
                </a:solidFill>
              </a:rPr>
              <a:t>xử</a:t>
            </a:r>
            <a:r>
              <a:rPr lang="en-US" altLang="en-US" sz="2800" dirty="0">
                <a:solidFill>
                  <a:schemeClr val="tx1">
                    <a:lumMod val="75000"/>
                  </a:schemeClr>
                </a:solidFill>
              </a:rPr>
              <a:t> </a:t>
            </a:r>
            <a:r>
              <a:rPr lang="en-US" altLang="en-US" sz="2800" dirty="0" err="1">
                <a:solidFill>
                  <a:schemeClr val="tx1">
                    <a:lumMod val="75000"/>
                  </a:schemeClr>
                </a:solidFill>
              </a:rPr>
              <a:t>trên</a:t>
            </a:r>
            <a:r>
              <a:rPr lang="en-US" altLang="en-US" sz="2800" dirty="0">
                <a:solidFill>
                  <a:schemeClr val="tx1">
                    <a:lumMod val="75000"/>
                  </a:schemeClr>
                </a:solidFill>
              </a:rPr>
              <a:t> </a:t>
            </a:r>
            <a:r>
              <a:rPr lang="en-US" altLang="en-US" sz="2800" dirty="0" err="1">
                <a:solidFill>
                  <a:schemeClr val="tx1">
                    <a:lumMod val="75000"/>
                  </a:schemeClr>
                </a:solidFill>
              </a:rPr>
              <a:t>không</a:t>
            </a:r>
            <a:r>
              <a:rPr lang="en-US" altLang="en-US" sz="2800" dirty="0">
                <a:solidFill>
                  <a:schemeClr val="tx1">
                    <a:lumMod val="75000"/>
                  </a:schemeClr>
                </a:solidFill>
              </a:rPr>
              <a:t> </a:t>
            </a:r>
            <a:r>
              <a:rPr lang="en-US" altLang="en-US" sz="2800" dirty="0" err="1">
                <a:solidFill>
                  <a:schemeClr val="tx1">
                    <a:lumMod val="75000"/>
                  </a:schemeClr>
                </a:solidFill>
              </a:rPr>
              <a:t>gian</a:t>
            </a:r>
            <a:r>
              <a:rPr lang="en-US" altLang="en-US" sz="2800" dirty="0">
                <a:solidFill>
                  <a:schemeClr val="tx1">
                    <a:lumMod val="75000"/>
                  </a:schemeClr>
                </a:solidFill>
              </a:rPr>
              <a:t> </a:t>
            </a:r>
            <a:r>
              <a:rPr lang="en-US" altLang="en-US" sz="2800" dirty="0" err="1">
                <a:solidFill>
                  <a:schemeClr val="tx1">
                    <a:lumMod val="75000"/>
                  </a:schemeClr>
                </a:solidFill>
              </a:rPr>
              <a:t>mạng</a:t>
            </a:r>
            <a:endParaRPr lang="en-US" altLang="en-US" sz="2800" dirty="0" smtClean="0">
              <a:solidFill>
                <a:srgbClr val="FF0000"/>
              </a:solidFill>
            </a:endParaRPr>
          </a:p>
        </p:txBody>
      </p:sp>
      <p:sp>
        <p:nvSpPr>
          <p:cNvPr id="99331"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4B07CEB-87D9-45AC-BE81-D4A5F6EA961E}" type="slidenum">
              <a:rPr lang="en-US" altLang="en-US">
                <a:solidFill>
                  <a:schemeClr val="tx2"/>
                </a:solidFill>
                <a:latin typeface="Verdana" panose="020B0604030504040204" pitchFamily="34" charset="0"/>
              </a:rPr>
              <a:pPr eaLnBrk="1" hangingPunct="1"/>
              <a:t>92</a:t>
            </a:fld>
            <a:endParaRPr lang="en-US" altLang="en-US">
              <a:solidFill>
                <a:schemeClr val="tx2"/>
              </a:solidFill>
              <a:latin typeface="Verdana" panose="020B0604030504040204" pitchFamily="34" charset="0"/>
            </a:endParaRPr>
          </a:p>
        </p:txBody>
      </p:sp>
      <p:sp>
        <p:nvSpPr>
          <p:cNvPr id="99332" name="TextBox 8"/>
          <p:cNvSpPr txBox="1">
            <a:spLocks noChangeArrowheads="1"/>
          </p:cNvSpPr>
          <p:nvPr/>
        </p:nvSpPr>
        <p:spPr bwMode="auto">
          <a:xfrm>
            <a:off x="2209800" y="892175"/>
            <a:ext cx="4579938" cy="369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00"/>
                </a:solidFill>
              </a:rPr>
              <a:t> Quy tắc ứng xử cho tổ chức, cá nhân</a:t>
            </a:r>
            <a:endParaRPr lang="en-US" altLang="en-US"/>
          </a:p>
        </p:txBody>
      </p:sp>
      <p:graphicFrame>
        <p:nvGraphicFramePr>
          <p:cNvPr id="10" name="Content Placeholder 9">
            <a:extLst>
              <a:ext uri="{FF2B5EF4-FFF2-40B4-BE49-F238E27FC236}"/>
            </a:extLst>
          </p:cNvPr>
          <p:cNvGraphicFramePr>
            <a:graphicFrameLocks noGrp="1"/>
          </p:cNvGraphicFramePr>
          <p:nvPr>
            <p:ph idx="1"/>
          </p:nvPr>
        </p:nvGraphicFramePr>
        <p:xfrm>
          <a:off x="-1485900" y="991831"/>
          <a:ext cx="12115800" cy="1746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933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114800"/>
            <a:ext cx="4495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5963" y="2571750"/>
            <a:ext cx="4541837"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5638" y="5105400"/>
            <a:ext cx="4648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7"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14563"/>
            <a:ext cx="3916363"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noChangeArrowheads="1"/>
          </p:cNvSpPr>
          <p:nvPr>
            <p:ph type="title"/>
          </p:nvPr>
        </p:nvSpPr>
        <p:spPr/>
        <p:txBody>
          <a:bodyPr/>
          <a:lstStyle/>
          <a:p>
            <a:endParaRPr lang="vi-VN" altLang="en-US" smtClean="0"/>
          </a:p>
        </p:txBody>
      </p:sp>
      <p:sp>
        <p:nvSpPr>
          <p:cNvPr id="100355" name="Content Placeholder 2"/>
          <p:cNvSpPr>
            <a:spLocks noGrp="1" noChangeArrowheads="1"/>
          </p:cNvSpPr>
          <p:nvPr>
            <p:ph idx="1"/>
          </p:nvPr>
        </p:nvSpPr>
        <p:spPr>
          <a:xfrm>
            <a:off x="457200" y="1076325"/>
            <a:ext cx="8534400" cy="5248275"/>
          </a:xfrm>
        </p:spPr>
        <p:txBody>
          <a:bodyPr/>
          <a:lstStyle/>
          <a:p>
            <a:pPr marL="0" indent="0">
              <a:buFont typeface="Wingdings" panose="05000000000000000000" pitchFamily="2" charset="2"/>
              <a:buNone/>
            </a:pPr>
            <a:r>
              <a:rPr lang="en-US" altLang="en-US" sz="2400" smtClean="0"/>
              <a:t>4.1. Nhận diện, kiểm chứng thông tin trên mạng xã hội:</a:t>
            </a:r>
          </a:p>
          <a:p>
            <a:pPr marL="0" indent="0" algn="just">
              <a:buFont typeface="Wingdings" panose="05000000000000000000" pitchFamily="2" charset="2"/>
              <a:buNone/>
            </a:pPr>
            <a:endParaRPr lang="en-US" altLang="en-US" sz="2400" smtClean="0"/>
          </a:p>
        </p:txBody>
      </p:sp>
      <p:sp>
        <p:nvSpPr>
          <p:cNvPr id="100356"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6D483B1-53E8-4A0C-A1B7-5F162A145866}" type="slidenum">
              <a:rPr lang="en-US" altLang="en-US">
                <a:solidFill>
                  <a:schemeClr val="tx2"/>
                </a:solidFill>
                <a:latin typeface="Verdana" panose="020B0604030504040204" pitchFamily="34" charset="0"/>
              </a:rPr>
              <a:pPr eaLnBrk="1" hangingPunct="1"/>
              <a:t>93</a:t>
            </a:fld>
            <a:endParaRPr lang="en-US" altLang="en-US">
              <a:solidFill>
                <a:schemeClr val="tx2"/>
              </a:solidFill>
              <a:latin typeface="Verdana" panose="020B0604030504040204" pitchFamily="34" charset="0"/>
            </a:endParaRPr>
          </a:p>
        </p:txBody>
      </p:sp>
      <p:sp>
        <p:nvSpPr>
          <p:cNvPr id="100357" name="Title 1"/>
          <p:cNvSpPr txBox="1">
            <a:spLocks/>
          </p:cNvSpPr>
          <p:nvPr/>
        </p:nvSpPr>
        <p:spPr bwMode="black">
          <a:xfrm>
            <a:off x="0" y="319088"/>
            <a:ext cx="9144000" cy="56356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a:solidFill>
                  <a:schemeClr val="tx1">
                    <a:lumMod val="75000"/>
                  </a:schemeClr>
                </a:solidFill>
              </a:rPr>
              <a:t>IV. Quy tắc, văn hóa ứng xử trên không gian mạng</a:t>
            </a:r>
            <a:endParaRPr lang="en-US" altLang="en-US" sz="2800" b="1" dirty="0">
              <a:solidFill>
                <a:srgbClr val="FF0000"/>
              </a:solidFill>
            </a:endParaRPr>
          </a:p>
        </p:txBody>
      </p:sp>
      <p:pic>
        <p:nvPicPr>
          <p:cNvPr id="1003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14800"/>
            <a:ext cx="4495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963" y="4191000"/>
            <a:ext cx="4541837"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5638" y="5105400"/>
            <a:ext cx="4648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extLst>
          </p:cNvPr>
          <p:cNvSpPr/>
          <p:nvPr/>
        </p:nvSpPr>
        <p:spPr>
          <a:xfrm>
            <a:off x="0" y="1828800"/>
            <a:ext cx="9113838" cy="2246313"/>
          </a:xfrm>
          <a:prstGeom prst="rect">
            <a:avLst/>
          </a:prstGeom>
          <a:solidFill>
            <a:schemeClr val="accent2">
              <a:lumMod val="20000"/>
              <a:lumOff val="80000"/>
            </a:schemeClr>
          </a:solidFill>
        </p:spPr>
        <p:txBody>
          <a:bodyPr>
            <a:spAutoFit/>
          </a:bodyPr>
          <a:lstStyle/>
          <a:p>
            <a:pPr algn="just">
              <a:defRPr/>
            </a:pPr>
            <a:r>
              <a:rPr lang="en-US" sz="2800" dirty="0">
                <a:latin typeface="Arial" charset="0"/>
                <a:cs typeface="+mn-cs"/>
              </a:rPr>
              <a:t>- </a:t>
            </a:r>
            <a:r>
              <a:rPr lang="en-US" sz="2800" b="1" dirty="0" err="1">
                <a:solidFill>
                  <a:schemeClr val="tx1">
                    <a:lumMod val="40000"/>
                    <a:lumOff val="60000"/>
                  </a:schemeClr>
                </a:solidFill>
                <a:latin typeface="Arial" charset="0"/>
                <a:cs typeface="+mn-cs"/>
              </a:rPr>
              <a:t>Kiểm</a:t>
            </a:r>
            <a:r>
              <a:rPr lang="en-US" sz="2800" b="1" dirty="0">
                <a:solidFill>
                  <a:schemeClr val="tx1">
                    <a:lumMod val="40000"/>
                    <a:lumOff val="60000"/>
                  </a:schemeClr>
                </a:solidFill>
                <a:latin typeface="Arial" charset="0"/>
                <a:cs typeface="+mn-cs"/>
              </a:rPr>
              <a:t> </a:t>
            </a:r>
            <a:r>
              <a:rPr lang="en-US" sz="2800" b="1" dirty="0" err="1">
                <a:solidFill>
                  <a:schemeClr val="tx1">
                    <a:lumMod val="40000"/>
                    <a:lumOff val="60000"/>
                  </a:schemeClr>
                </a:solidFill>
                <a:latin typeface="Arial" charset="0"/>
                <a:cs typeface="+mn-cs"/>
              </a:rPr>
              <a:t>chứng</a:t>
            </a:r>
            <a:r>
              <a:rPr lang="en-US" sz="2800" b="1" dirty="0">
                <a:solidFill>
                  <a:schemeClr val="tx1">
                    <a:lumMod val="40000"/>
                    <a:lumOff val="60000"/>
                  </a:schemeClr>
                </a:solidFill>
                <a:latin typeface="Arial" charset="0"/>
                <a:cs typeface="+mn-cs"/>
              </a:rPr>
              <a:t> </a:t>
            </a:r>
            <a:r>
              <a:rPr lang="en-US" sz="2800" b="1" dirty="0" err="1">
                <a:solidFill>
                  <a:schemeClr val="tx1">
                    <a:lumMod val="40000"/>
                    <a:lumOff val="60000"/>
                  </a:schemeClr>
                </a:solidFill>
                <a:latin typeface="Arial" charset="0"/>
                <a:cs typeface="+mn-cs"/>
              </a:rPr>
              <a:t>nguồn</a:t>
            </a:r>
            <a:r>
              <a:rPr lang="en-US" sz="2800" b="1" dirty="0">
                <a:solidFill>
                  <a:schemeClr val="tx1">
                    <a:lumMod val="40000"/>
                    <a:lumOff val="60000"/>
                  </a:schemeClr>
                </a:solidFill>
                <a:latin typeface="Arial" charset="0"/>
                <a:cs typeface="+mn-cs"/>
              </a:rPr>
              <a:t> tin: </a:t>
            </a:r>
            <a:r>
              <a:rPr lang="en-US" sz="2800" dirty="0" err="1">
                <a:latin typeface="Arial" charset="0"/>
                <a:cs typeface="+mn-cs"/>
              </a:rPr>
              <a:t>Nguồn</a:t>
            </a:r>
            <a:r>
              <a:rPr lang="en-US" sz="2800" dirty="0">
                <a:latin typeface="Arial" charset="0"/>
                <a:cs typeface="+mn-cs"/>
              </a:rPr>
              <a:t> tin </a:t>
            </a:r>
            <a:r>
              <a:rPr lang="en-US" sz="2800" dirty="0" err="1">
                <a:latin typeface="Arial" charset="0"/>
                <a:cs typeface="+mn-cs"/>
              </a:rPr>
              <a:t>từ</a:t>
            </a:r>
            <a:r>
              <a:rPr lang="en-US" sz="2800" dirty="0">
                <a:latin typeface="Arial" charset="0"/>
                <a:cs typeface="+mn-cs"/>
              </a:rPr>
              <a:t> </a:t>
            </a:r>
            <a:r>
              <a:rPr lang="en-US" sz="2800" dirty="0" err="1">
                <a:latin typeface="Arial" charset="0"/>
                <a:cs typeface="+mn-cs"/>
              </a:rPr>
              <a:t>các</a:t>
            </a:r>
            <a:r>
              <a:rPr lang="en-US" sz="2800" dirty="0">
                <a:latin typeface="Arial" charset="0"/>
                <a:cs typeface="+mn-cs"/>
              </a:rPr>
              <a:t> </a:t>
            </a:r>
            <a:r>
              <a:rPr lang="en-US" sz="2800" dirty="0" err="1">
                <a:latin typeface="Arial" charset="0"/>
                <a:cs typeface="+mn-cs"/>
              </a:rPr>
              <a:t>trang</a:t>
            </a:r>
            <a:r>
              <a:rPr lang="en-US" sz="2800" dirty="0">
                <a:latin typeface="Arial" charset="0"/>
                <a:cs typeface="+mn-cs"/>
              </a:rPr>
              <a:t>/</a:t>
            </a:r>
            <a:r>
              <a:rPr lang="en-US" sz="2800" dirty="0" err="1">
                <a:latin typeface="Arial" charset="0"/>
                <a:cs typeface="+mn-cs"/>
              </a:rPr>
              <a:t>cổng</a:t>
            </a:r>
            <a:r>
              <a:rPr lang="en-US" sz="2800" dirty="0">
                <a:latin typeface="Arial" charset="0"/>
                <a:cs typeface="+mn-cs"/>
              </a:rPr>
              <a:t> </a:t>
            </a:r>
            <a:r>
              <a:rPr lang="en-US" sz="2800" dirty="0" err="1">
                <a:latin typeface="Arial" charset="0"/>
                <a:cs typeface="+mn-cs"/>
              </a:rPr>
              <a:t>thông</a:t>
            </a:r>
            <a:r>
              <a:rPr lang="en-US" sz="2800" dirty="0">
                <a:latin typeface="Arial" charset="0"/>
                <a:cs typeface="+mn-cs"/>
              </a:rPr>
              <a:t> tin </a:t>
            </a:r>
            <a:r>
              <a:rPr lang="en-US" sz="2800" dirty="0" err="1">
                <a:latin typeface="Arial" charset="0"/>
                <a:cs typeface="+mn-cs"/>
              </a:rPr>
              <a:t>điện</a:t>
            </a:r>
            <a:r>
              <a:rPr lang="en-US" sz="2800" dirty="0">
                <a:latin typeface="Arial" charset="0"/>
                <a:cs typeface="+mn-cs"/>
              </a:rPr>
              <a:t> </a:t>
            </a:r>
            <a:r>
              <a:rPr lang="en-US" sz="2800" dirty="0" err="1">
                <a:latin typeface="Arial" charset="0"/>
                <a:cs typeface="+mn-cs"/>
              </a:rPr>
              <a:t>tử</a:t>
            </a:r>
            <a:r>
              <a:rPr lang="en-US" sz="2800" dirty="0">
                <a:latin typeface="Arial" charset="0"/>
                <a:cs typeface="+mn-cs"/>
              </a:rPr>
              <a:t>  </a:t>
            </a:r>
            <a:r>
              <a:rPr lang="en-US" sz="2800" dirty="0" err="1">
                <a:latin typeface="Arial" charset="0"/>
                <a:cs typeface="+mn-cs"/>
              </a:rPr>
              <a:t>chính</a:t>
            </a:r>
            <a:r>
              <a:rPr lang="en-US" sz="2800" dirty="0">
                <a:latin typeface="Arial" charset="0"/>
                <a:cs typeface="+mn-cs"/>
              </a:rPr>
              <a:t> </a:t>
            </a:r>
            <a:r>
              <a:rPr lang="en-US" sz="2800" dirty="0" err="1">
                <a:latin typeface="Arial" charset="0"/>
                <a:cs typeface="+mn-cs"/>
              </a:rPr>
              <a:t>thức</a:t>
            </a:r>
            <a:r>
              <a:rPr lang="en-US" sz="2800" dirty="0">
                <a:latin typeface="Arial" charset="0"/>
                <a:cs typeface="+mn-cs"/>
              </a:rPr>
              <a:t> </a:t>
            </a:r>
            <a:r>
              <a:rPr lang="en-US" sz="2800" dirty="0" err="1">
                <a:latin typeface="Arial" charset="0"/>
                <a:cs typeface="+mn-cs"/>
              </a:rPr>
              <a:t>của</a:t>
            </a:r>
            <a:r>
              <a:rPr lang="en-US" sz="2800" dirty="0">
                <a:latin typeface="Arial" charset="0"/>
                <a:cs typeface="+mn-cs"/>
              </a:rPr>
              <a:t> </a:t>
            </a:r>
            <a:r>
              <a:rPr lang="en-US" sz="2800" dirty="0" err="1">
                <a:latin typeface="Arial" charset="0"/>
                <a:cs typeface="+mn-cs"/>
              </a:rPr>
              <a:t>cơ</a:t>
            </a:r>
            <a:r>
              <a:rPr lang="en-US" sz="2800" dirty="0">
                <a:latin typeface="Arial" charset="0"/>
                <a:cs typeface="+mn-cs"/>
              </a:rPr>
              <a:t> </a:t>
            </a:r>
            <a:r>
              <a:rPr lang="en-US" sz="2800" dirty="0" err="1">
                <a:latin typeface="Arial" charset="0"/>
                <a:cs typeface="+mn-cs"/>
              </a:rPr>
              <a:t>quan</a:t>
            </a:r>
            <a:r>
              <a:rPr lang="en-US" sz="2800" dirty="0">
                <a:latin typeface="Arial" charset="0"/>
                <a:cs typeface="+mn-cs"/>
              </a:rPr>
              <a:t> </a:t>
            </a:r>
            <a:r>
              <a:rPr lang="en-US" sz="2800" dirty="0" err="1">
                <a:latin typeface="Arial" charset="0"/>
                <a:cs typeface="+mn-cs"/>
              </a:rPr>
              <a:t>Đảng</a:t>
            </a:r>
            <a:r>
              <a:rPr lang="en-US" sz="2800" dirty="0">
                <a:latin typeface="Arial" charset="0"/>
                <a:cs typeface="+mn-cs"/>
              </a:rPr>
              <a:t>, </a:t>
            </a:r>
            <a:r>
              <a:rPr lang="en-US" sz="2800" dirty="0" err="1">
                <a:latin typeface="Arial" charset="0"/>
                <a:cs typeface="+mn-cs"/>
              </a:rPr>
              <a:t>Nhà</a:t>
            </a:r>
            <a:r>
              <a:rPr lang="en-US" sz="2800" dirty="0">
                <a:latin typeface="Arial" charset="0"/>
                <a:cs typeface="+mn-cs"/>
              </a:rPr>
              <a:t> </a:t>
            </a:r>
            <a:r>
              <a:rPr lang="en-US" sz="2800" dirty="0" err="1">
                <a:latin typeface="Arial" charset="0"/>
                <a:cs typeface="+mn-cs"/>
              </a:rPr>
              <a:t>nước</a:t>
            </a:r>
            <a:r>
              <a:rPr lang="en-US" sz="2800" dirty="0">
                <a:latin typeface="Arial" charset="0"/>
                <a:cs typeface="+mn-cs"/>
              </a:rPr>
              <a:t>, </a:t>
            </a:r>
            <a:r>
              <a:rPr lang="en-US" sz="2800" dirty="0" err="1">
                <a:latin typeface="Arial" charset="0"/>
                <a:cs typeface="+mn-cs"/>
              </a:rPr>
              <a:t>các</a:t>
            </a:r>
            <a:r>
              <a:rPr lang="en-US" sz="2800" dirty="0">
                <a:latin typeface="Arial" charset="0"/>
                <a:cs typeface="+mn-cs"/>
              </a:rPr>
              <a:t> </a:t>
            </a:r>
            <a:r>
              <a:rPr lang="en-US" sz="2800" dirty="0" err="1">
                <a:latin typeface="Arial" charset="0"/>
                <a:cs typeface="+mn-cs"/>
              </a:rPr>
              <a:t>báo</a:t>
            </a:r>
            <a:r>
              <a:rPr lang="en-US" sz="2800" dirty="0">
                <a:latin typeface="Arial" charset="0"/>
                <a:cs typeface="+mn-cs"/>
              </a:rPr>
              <a:t> </a:t>
            </a:r>
            <a:r>
              <a:rPr lang="en-US" sz="2800" dirty="0" err="1">
                <a:latin typeface="Arial" charset="0"/>
                <a:cs typeface="+mn-cs"/>
              </a:rPr>
              <a:t>điện</a:t>
            </a:r>
            <a:r>
              <a:rPr lang="en-US" sz="2800" dirty="0">
                <a:latin typeface="Arial" charset="0"/>
                <a:cs typeface="+mn-cs"/>
              </a:rPr>
              <a:t> </a:t>
            </a:r>
            <a:r>
              <a:rPr lang="en-US" sz="2800" dirty="0" err="1">
                <a:latin typeface="Arial" charset="0"/>
                <a:cs typeface="+mn-cs"/>
              </a:rPr>
              <a:t>tử</a:t>
            </a:r>
            <a:r>
              <a:rPr lang="en-US" sz="2800" dirty="0">
                <a:latin typeface="Arial" charset="0"/>
                <a:cs typeface="+mn-cs"/>
              </a:rPr>
              <a:t>, </a:t>
            </a:r>
            <a:r>
              <a:rPr lang="en-US" sz="2800" dirty="0" err="1">
                <a:latin typeface="Arial" charset="0"/>
                <a:cs typeface="+mn-cs"/>
              </a:rPr>
              <a:t>trang</a:t>
            </a:r>
            <a:r>
              <a:rPr lang="en-US" sz="2800" dirty="0">
                <a:latin typeface="Arial" charset="0"/>
                <a:cs typeface="+mn-cs"/>
              </a:rPr>
              <a:t> </a:t>
            </a:r>
            <a:r>
              <a:rPr lang="en-US" sz="2800" dirty="0" err="1">
                <a:latin typeface="Arial" charset="0"/>
                <a:cs typeface="+mn-cs"/>
              </a:rPr>
              <a:t>thông</a:t>
            </a:r>
            <a:r>
              <a:rPr lang="en-US" sz="2800" dirty="0">
                <a:latin typeface="Arial" charset="0"/>
                <a:cs typeface="+mn-cs"/>
              </a:rPr>
              <a:t> tin </a:t>
            </a:r>
            <a:r>
              <a:rPr lang="en-US" sz="2800" dirty="0" err="1">
                <a:latin typeface="Arial" charset="0"/>
                <a:cs typeface="+mn-cs"/>
              </a:rPr>
              <a:t>điện</a:t>
            </a:r>
            <a:r>
              <a:rPr lang="en-US" sz="2800" dirty="0">
                <a:latin typeface="Arial" charset="0"/>
                <a:cs typeface="+mn-cs"/>
              </a:rPr>
              <a:t> </a:t>
            </a:r>
            <a:r>
              <a:rPr lang="en-US" sz="2800" dirty="0" err="1">
                <a:latin typeface="Arial" charset="0"/>
                <a:cs typeface="+mn-cs"/>
              </a:rPr>
              <a:t>tử</a:t>
            </a:r>
            <a:r>
              <a:rPr lang="en-US" sz="2800" dirty="0">
                <a:latin typeface="Arial" charset="0"/>
                <a:cs typeface="+mn-cs"/>
              </a:rPr>
              <a:t> </a:t>
            </a:r>
            <a:r>
              <a:rPr lang="en-US" sz="2800" dirty="0" err="1">
                <a:latin typeface="Arial" charset="0"/>
                <a:cs typeface="+mn-cs"/>
              </a:rPr>
              <a:t>tổng</a:t>
            </a:r>
            <a:r>
              <a:rPr lang="en-US" sz="2800" dirty="0">
                <a:latin typeface="Arial" charset="0"/>
                <a:cs typeface="+mn-cs"/>
              </a:rPr>
              <a:t> </a:t>
            </a:r>
            <a:r>
              <a:rPr lang="en-US" sz="2800" dirty="0" err="1">
                <a:latin typeface="Arial" charset="0"/>
                <a:cs typeface="+mn-cs"/>
              </a:rPr>
              <a:t>hợp</a:t>
            </a:r>
            <a:r>
              <a:rPr lang="en-US" sz="2800" dirty="0">
                <a:latin typeface="Arial" charset="0"/>
                <a:cs typeface="+mn-cs"/>
              </a:rPr>
              <a:t>, </a:t>
            </a:r>
            <a:r>
              <a:rPr lang="en-US" sz="2800" dirty="0" err="1">
                <a:latin typeface="Arial" charset="0"/>
                <a:cs typeface="+mn-cs"/>
              </a:rPr>
              <a:t>mạng</a:t>
            </a:r>
            <a:r>
              <a:rPr lang="en-US" sz="2800" dirty="0">
                <a:latin typeface="Arial" charset="0"/>
                <a:cs typeface="+mn-cs"/>
              </a:rPr>
              <a:t> </a:t>
            </a:r>
            <a:r>
              <a:rPr lang="en-US" sz="2800" dirty="0" err="1">
                <a:latin typeface="Arial" charset="0"/>
                <a:cs typeface="+mn-cs"/>
              </a:rPr>
              <a:t>xã</a:t>
            </a:r>
            <a:r>
              <a:rPr lang="en-US" sz="2800" dirty="0">
                <a:latin typeface="Arial" charset="0"/>
                <a:cs typeface="+mn-cs"/>
              </a:rPr>
              <a:t> </a:t>
            </a:r>
            <a:r>
              <a:rPr lang="en-US" sz="2800" dirty="0" err="1">
                <a:latin typeface="Arial" charset="0"/>
                <a:cs typeface="+mn-cs"/>
              </a:rPr>
              <a:t>hội</a:t>
            </a:r>
            <a:r>
              <a:rPr lang="en-US" sz="2800" dirty="0">
                <a:latin typeface="Arial" charset="0"/>
                <a:cs typeface="+mn-cs"/>
              </a:rPr>
              <a:t> </a:t>
            </a:r>
            <a:r>
              <a:rPr lang="en-US" sz="2800" dirty="0" err="1">
                <a:latin typeface="Arial" charset="0"/>
                <a:cs typeface="+mn-cs"/>
              </a:rPr>
              <a:t>đã</a:t>
            </a:r>
            <a:r>
              <a:rPr lang="en-US" sz="2800" dirty="0">
                <a:latin typeface="Arial" charset="0"/>
                <a:cs typeface="+mn-cs"/>
              </a:rPr>
              <a:t> </a:t>
            </a:r>
            <a:r>
              <a:rPr lang="en-US" sz="2800" dirty="0" err="1">
                <a:latin typeface="Arial" charset="0"/>
                <a:cs typeface="+mn-cs"/>
              </a:rPr>
              <a:t>được</a:t>
            </a:r>
            <a:r>
              <a:rPr lang="en-US" sz="2800" dirty="0">
                <a:latin typeface="Arial" charset="0"/>
                <a:cs typeface="+mn-cs"/>
              </a:rPr>
              <a:t> </a:t>
            </a:r>
            <a:r>
              <a:rPr lang="en-US" sz="2800" dirty="0" err="1">
                <a:latin typeface="Arial" charset="0"/>
                <a:cs typeface="+mn-cs"/>
              </a:rPr>
              <a:t>cấp</a:t>
            </a:r>
            <a:r>
              <a:rPr lang="en-US" sz="2800" dirty="0">
                <a:latin typeface="Arial" charset="0"/>
                <a:cs typeface="+mn-cs"/>
              </a:rPr>
              <a:t> </a:t>
            </a:r>
            <a:r>
              <a:rPr lang="en-US" sz="2800" dirty="0" err="1">
                <a:latin typeface="Arial" charset="0"/>
                <a:cs typeface="+mn-cs"/>
              </a:rPr>
              <a:t>phép</a:t>
            </a:r>
            <a:r>
              <a:rPr lang="en-US" sz="2800" dirty="0">
                <a:latin typeface="Arial" charset="0"/>
                <a:cs typeface="+mn-cs"/>
              </a:rPr>
              <a:t> (</a:t>
            </a:r>
            <a:r>
              <a:rPr lang="en-US" sz="2800" dirty="0" err="1">
                <a:latin typeface="Arial" charset="0"/>
                <a:cs typeface="+mn-cs"/>
              </a:rPr>
              <a:t>các</a:t>
            </a:r>
            <a:r>
              <a:rPr lang="en-US" sz="2800" dirty="0">
                <a:latin typeface="Arial" charset="0"/>
                <a:cs typeface="+mn-cs"/>
              </a:rPr>
              <a:t> </a:t>
            </a:r>
            <a:r>
              <a:rPr lang="en-US" sz="2800" dirty="0" err="1">
                <a:latin typeface="Arial" charset="0"/>
                <a:cs typeface="+mn-cs"/>
              </a:rPr>
              <a:t>trang</a:t>
            </a:r>
            <a:r>
              <a:rPr lang="en-US" sz="2800" dirty="0">
                <a:latin typeface="Arial" charset="0"/>
                <a:cs typeface="+mn-cs"/>
              </a:rPr>
              <a:t> web </a:t>
            </a:r>
            <a:r>
              <a:rPr lang="en-US" sz="2800" dirty="0" err="1">
                <a:latin typeface="Arial" charset="0"/>
                <a:cs typeface="+mn-cs"/>
              </a:rPr>
              <a:t>chính</a:t>
            </a:r>
            <a:r>
              <a:rPr lang="en-US" sz="2800" dirty="0">
                <a:latin typeface="Arial" charset="0"/>
                <a:cs typeface="+mn-cs"/>
              </a:rPr>
              <a:t> </a:t>
            </a:r>
            <a:r>
              <a:rPr lang="en-US" sz="2800" dirty="0" err="1">
                <a:latin typeface="Arial" charset="0"/>
                <a:cs typeface="+mn-cs"/>
              </a:rPr>
              <a:t>thống</a:t>
            </a:r>
            <a:r>
              <a:rPr lang="en-US" sz="2800" dirty="0">
                <a:latin typeface="Arial" charset="0"/>
                <a:cs typeface="+mn-cs"/>
              </a:rPr>
              <a:t>  </a:t>
            </a:r>
            <a:r>
              <a:rPr lang="en-US" sz="2800" dirty="0" err="1">
                <a:latin typeface="Arial" charset="0"/>
                <a:cs typeface="+mn-cs"/>
              </a:rPr>
              <a:t>có</a:t>
            </a:r>
            <a:r>
              <a:rPr lang="en-US" sz="2800" dirty="0">
                <a:latin typeface="Arial" charset="0"/>
                <a:cs typeface="+mn-cs"/>
              </a:rPr>
              <a:t> </a:t>
            </a:r>
            <a:r>
              <a:rPr lang="en-US" sz="2800" dirty="0" err="1">
                <a:latin typeface="Arial" charset="0"/>
                <a:cs typeface="+mn-cs"/>
              </a:rPr>
              <a:t>đuôi</a:t>
            </a:r>
            <a:r>
              <a:rPr lang="en-US" sz="2800" dirty="0">
                <a:latin typeface="Arial" charset="0"/>
                <a:cs typeface="+mn-cs"/>
              </a:rPr>
              <a:t> gov.vn, .</a:t>
            </a:r>
            <a:r>
              <a:rPr lang="en-US" sz="2800" dirty="0" err="1">
                <a:latin typeface="Arial" charset="0"/>
                <a:cs typeface="+mn-cs"/>
              </a:rPr>
              <a:t>vn</a:t>
            </a:r>
            <a:r>
              <a:rPr lang="en-US" sz="2800" dirty="0">
                <a:latin typeface="Arial" charset="0"/>
                <a:cs typeface="+mn-cs"/>
              </a:rPr>
              <a:t>, .com.vn…)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noChangeArrowheads="1"/>
          </p:cNvSpPr>
          <p:nvPr>
            <p:ph type="title"/>
          </p:nvPr>
        </p:nvSpPr>
        <p:spPr/>
        <p:txBody>
          <a:bodyPr/>
          <a:lstStyle/>
          <a:p>
            <a:endParaRPr lang="vi-VN" altLang="en-US" smtClean="0"/>
          </a:p>
        </p:txBody>
      </p:sp>
      <p:sp>
        <p:nvSpPr>
          <p:cNvPr id="101379" name="Content Placeholder 2"/>
          <p:cNvSpPr>
            <a:spLocks noGrp="1" noChangeArrowheads="1"/>
          </p:cNvSpPr>
          <p:nvPr>
            <p:ph idx="1"/>
          </p:nvPr>
        </p:nvSpPr>
        <p:spPr>
          <a:xfrm>
            <a:off x="457200" y="1076325"/>
            <a:ext cx="8534400" cy="5248275"/>
          </a:xfrm>
        </p:spPr>
        <p:txBody>
          <a:bodyPr/>
          <a:lstStyle/>
          <a:p>
            <a:pPr marL="0" indent="0">
              <a:buFont typeface="Wingdings" panose="05000000000000000000" pitchFamily="2" charset="2"/>
              <a:buNone/>
            </a:pPr>
            <a:r>
              <a:rPr lang="en-US" altLang="en-US" sz="2400" smtClean="0"/>
              <a:t>4.1. Nhận diện, kiểm chứng thông tin trên mạng xã hội:</a:t>
            </a:r>
          </a:p>
          <a:p>
            <a:pPr marL="0" indent="0" algn="just">
              <a:buFont typeface="Wingdings" panose="05000000000000000000" pitchFamily="2" charset="2"/>
              <a:buNone/>
            </a:pPr>
            <a:endParaRPr lang="en-US" altLang="en-US" sz="2400" smtClean="0"/>
          </a:p>
        </p:txBody>
      </p:sp>
      <p:sp>
        <p:nvSpPr>
          <p:cNvPr id="101380"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63FE58-E985-44DC-8F83-C89BF8FB61BA}" type="slidenum">
              <a:rPr lang="en-US" altLang="en-US">
                <a:solidFill>
                  <a:schemeClr val="tx2"/>
                </a:solidFill>
                <a:latin typeface="Verdana" panose="020B0604030504040204" pitchFamily="34" charset="0"/>
              </a:rPr>
              <a:pPr eaLnBrk="1" hangingPunct="1"/>
              <a:t>94</a:t>
            </a:fld>
            <a:endParaRPr lang="en-US" altLang="en-US">
              <a:solidFill>
                <a:schemeClr val="tx2"/>
              </a:solidFill>
              <a:latin typeface="Verdana" panose="020B0604030504040204" pitchFamily="34" charset="0"/>
            </a:endParaRPr>
          </a:p>
        </p:txBody>
      </p:sp>
      <p:sp>
        <p:nvSpPr>
          <p:cNvPr id="101381" name="Title 1"/>
          <p:cNvSpPr txBox="1">
            <a:spLocks/>
          </p:cNvSpPr>
          <p:nvPr/>
        </p:nvSpPr>
        <p:spPr bwMode="black">
          <a:xfrm>
            <a:off x="0" y="319088"/>
            <a:ext cx="9144000" cy="56356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a:solidFill>
                  <a:schemeClr val="tx1">
                    <a:lumMod val="75000"/>
                  </a:schemeClr>
                </a:solidFill>
              </a:rPr>
              <a:t>IV. Quy tắc, văn hóa ứng xử trên không gian mạng</a:t>
            </a:r>
            <a:endParaRPr lang="en-US" altLang="en-US" sz="2800" b="1" dirty="0">
              <a:solidFill>
                <a:srgbClr val="FF0000"/>
              </a:solidFill>
            </a:endParaRPr>
          </a:p>
        </p:txBody>
      </p:sp>
      <p:pic>
        <p:nvPicPr>
          <p:cNvPr id="1013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676400"/>
            <a:ext cx="915987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3657600"/>
            <a:ext cx="91598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noChangeArrowheads="1"/>
          </p:cNvSpPr>
          <p:nvPr>
            <p:ph type="title"/>
          </p:nvPr>
        </p:nvSpPr>
        <p:spPr>
          <a:xfrm>
            <a:off x="0" y="973138"/>
            <a:ext cx="7391400" cy="563562"/>
          </a:xfrm>
        </p:spPr>
        <p:txBody>
          <a:bodyPr/>
          <a:lstStyle/>
          <a:p>
            <a:endParaRPr lang="vi-VN" altLang="en-US" smtClean="0"/>
          </a:p>
        </p:txBody>
      </p:sp>
      <p:sp>
        <p:nvSpPr>
          <p:cNvPr id="102403"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713D32E-B7FF-4077-9EA8-186BE159B915}" type="slidenum">
              <a:rPr lang="en-US" altLang="en-US">
                <a:solidFill>
                  <a:schemeClr val="tx2"/>
                </a:solidFill>
                <a:latin typeface="Verdana" panose="020B0604030504040204" pitchFamily="34" charset="0"/>
              </a:rPr>
              <a:pPr eaLnBrk="1" hangingPunct="1"/>
              <a:t>95</a:t>
            </a:fld>
            <a:endParaRPr lang="en-US" altLang="en-US">
              <a:solidFill>
                <a:schemeClr val="tx2"/>
              </a:solidFill>
              <a:latin typeface="Verdana" panose="020B0604030504040204" pitchFamily="34" charset="0"/>
            </a:endParaRPr>
          </a:p>
        </p:txBody>
      </p:sp>
      <p:pic>
        <p:nvPicPr>
          <p:cNvPr id="1024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519238"/>
            <a:ext cx="9144000" cy="503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5" name="Title 1"/>
          <p:cNvSpPr txBox="1">
            <a:spLocks/>
          </p:cNvSpPr>
          <p:nvPr/>
        </p:nvSpPr>
        <p:spPr bwMode="black">
          <a:xfrm>
            <a:off x="55626" y="237110"/>
            <a:ext cx="9144000" cy="56356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a:solidFill>
                  <a:schemeClr val="tx1">
                    <a:lumMod val="75000"/>
                  </a:schemeClr>
                </a:solidFill>
              </a:rPr>
              <a:t>IV. Quy tắc, văn hóa ứng xử trên không gian mạng</a:t>
            </a:r>
            <a:endParaRPr lang="en-US" altLang="en-US" sz="2800" b="1" dirty="0">
              <a:solidFill>
                <a:srgbClr val="FF0000"/>
              </a:solidFill>
            </a:endParaRPr>
          </a:p>
        </p:txBody>
      </p:sp>
      <p:sp>
        <p:nvSpPr>
          <p:cNvPr id="102406" name="Rectangle 5"/>
          <p:cNvSpPr>
            <a:spLocks noChangeArrowheads="1"/>
          </p:cNvSpPr>
          <p:nvPr/>
        </p:nvSpPr>
        <p:spPr bwMode="auto">
          <a:xfrm>
            <a:off x="46038" y="1143000"/>
            <a:ext cx="9144000" cy="523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t>4.1. Nhận diện, kiểm chứng thông tin trên mạng xã hội:</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noChangeArrowheads="1"/>
          </p:cNvSpPr>
          <p:nvPr>
            <p:ph type="title"/>
          </p:nvPr>
        </p:nvSpPr>
        <p:spPr>
          <a:xfrm>
            <a:off x="0" y="973138"/>
            <a:ext cx="7391400" cy="563562"/>
          </a:xfrm>
        </p:spPr>
        <p:txBody>
          <a:bodyPr/>
          <a:lstStyle/>
          <a:p>
            <a:endParaRPr lang="vi-VN" altLang="en-US" smtClean="0"/>
          </a:p>
        </p:txBody>
      </p:sp>
      <p:sp>
        <p:nvSpPr>
          <p:cNvPr id="103427"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2212053-0037-471F-87DD-7F28B16767A6}" type="slidenum">
              <a:rPr lang="en-US" altLang="en-US">
                <a:solidFill>
                  <a:schemeClr val="tx2"/>
                </a:solidFill>
                <a:latin typeface="Verdana" panose="020B0604030504040204" pitchFamily="34" charset="0"/>
              </a:rPr>
              <a:pPr eaLnBrk="1" hangingPunct="1"/>
              <a:t>96</a:t>
            </a:fld>
            <a:endParaRPr lang="en-US" altLang="en-US">
              <a:solidFill>
                <a:schemeClr val="tx2"/>
              </a:solidFill>
              <a:latin typeface="Verdana" panose="020B0604030504040204" pitchFamily="34" charset="0"/>
            </a:endParaRPr>
          </a:p>
        </p:txBody>
      </p:sp>
      <p:sp>
        <p:nvSpPr>
          <p:cNvPr id="103428" name="Title 1"/>
          <p:cNvSpPr txBox="1">
            <a:spLocks/>
          </p:cNvSpPr>
          <p:nvPr/>
        </p:nvSpPr>
        <p:spPr bwMode="black">
          <a:xfrm>
            <a:off x="0" y="319088"/>
            <a:ext cx="9144000" cy="56356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a:solidFill>
                  <a:schemeClr val="tx1">
                    <a:lumMod val="75000"/>
                  </a:schemeClr>
                </a:solidFill>
              </a:rPr>
              <a:t>IV. Quy tắc, văn hóa ứng xử trên không gian mạng</a:t>
            </a:r>
            <a:endParaRPr lang="en-US" altLang="en-US" sz="2800" b="1" dirty="0">
              <a:solidFill>
                <a:srgbClr val="FF0000"/>
              </a:solidFill>
            </a:endParaRPr>
          </a:p>
        </p:txBody>
      </p:sp>
      <p:sp>
        <p:nvSpPr>
          <p:cNvPr id="103429" name="Rectangle 5"/>
          <p:cNvSpPr>
            <a:spLocks noChangeArrowheads="1"/>
          </p:cNvSpPr>
          <p:nvPr/>
        </p:nvSpPr>
        <p:spPr bwMode="auto">
          <a:xfrm>
            <a:off x="46038" y="1143000"/>
            <a:ext cx="9144000" cy="523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t>4.1.Nhận diện, kiểm chứng thông tin trên mạng xã hội:</a:t>
            </a:r>
          </a:p>
        </p:txBody>
      </p:sp>
      <p:pic>
        <p:nvPicPr>
          <p:cNvPr id="1034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75"/>
            <a:ext cx="9190038" cy="296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1" name="Picture 4" descr="C:\Users\Admin\Desktop\thong-tin-mang-14993440348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33913"/>
            <a:ext cx="523875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2" name="Picture 5" descr="C:\Users\Admin\Desktop\san BDS 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9538" y="4633913"/>
            <a:ext cx="40005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noChangeArrowheads="1"/>
          </p:cNvSpPr>
          <p:nvPr>
            <p:ph type="title"/>
          </p:nvPr>
        </p:nvSpPr>
        <p:spPr>
          <a:xfrm>
            <a:off x="0" y="973138"/>
            <a:ext cx="7391400" cy="563562"/>
          </a:xfrm>
        </p:spPr>
        <p:txBody>
          <a:bodyPr/>
          <a:lstStyle/>
          <a:p>
            <a:endParaRPr lang="vi-VN" altLang="en-US" smtClean="0"/>
          </a:p>
        </p:txBody>
      </p:sp>
      <p:sp>
        <p:nvSpPr>
          <p:cNvPr id="104451"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C8BFE4B-28A0-4A6C-A69A-41750676BD43}" type="slidenum">
              <a:rPr lang="en-US" altLang="en-US">
                <a:solidFill>
                  <a:schemeClr val="tx2"/>
                </a:solidFill>
                <a:latin typeface="Verdana" panose="020B0604030504040204" pitchFamily="34" charset="0"/>
              </a:rPr>
              <a:pPr eaLnBrk="1" hangingPunct="1"/>
              <a:t>97</a:t>
            </a:fld>
            <a:endParaRPr lang="en-US" altLang="en-US">
              <a:solidFill>
                <a:schemeClr val="tx2"/>
              </a:solidFill>
              <a:latin typeface="Verdana" panose="020B0604030504040204" pitchFamily="34" charset="0"/>
            </a:endParaRPr>
          </a:p>
        </p:txBody>
      </p:sp>
      <p:sp>
        <p:nvSpPr>
          <p:cNvPr id="104452" name="Title 1"/>
          <p:cNvSpPr txBox="1">
            <a:spLocks/>
          </p:cNvSpPr>
          <p:nvPr/>
        </p:nvSpPr>
        <p:spPr bwMode="black">
          <a:xfrm>
            <a:off x="0" y="319088"/>
            <a:ext cx="9144000" cy="56356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a:solidFill>
                  <a:schemeClr val="tx1">
                    <a:lumMod val="75000"/>
                  </a:schemeClr>
                </a:solidFill>
              </a:rPr>
              <a:t>IV. Quy tắc, văn hóa ứng xử trên không gian mạng</a:t>
            </a:r>
            <a:endParaRPr lang="en-US" altLang="en-US" sz="2800" b="1" dirty="0">
              <a:solidFill>
                <a:srgbClr val="FF0000"/>
              </a:solidFill>
            </a:endParaRPr>
          </a:p>
        </p:txBody>
      </p:sp>
      <p:sp>
        <p:nvSpPr>
          <p:cNvPr id="104453" name="Rectangle 5"/>
          <p:cNvSpPr>
            <a:spLocks noChangeArrowheads="1"/>
          </p:cNvSpPr>
          <p:nvPr/>
        </p:nvSpPr>
        <p:spPr bwMode="auto">
          <a:xfrm>
            <a:off x="46038" y="1143000"/>
            <a:ext cx="9144000" cy="523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t>4.1. Nhận diện, kiểm chứng thông tin trên mạng xã hội:</a:t>
            </a:r>
          </a:p>
        </p:txBody>
      </p:sp>
      <p:pic>
        <p:nvPicPr>
          <p:cNvPr id="1044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75"/>
            <a:ext cx="91440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219575"/>
            <a:ext cx="4770438"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8" y="4219575"/>
            <a:ext cx="3916362"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noChangeArrowheads="1"/>
          </p:cNvSpPr>
          <p:nvPr>
            <p:ph type="title"/>
          </p:nvPr>
        </p:nvSpPr>
        <p:spPr/>
        <p:txBody>
          <a:bodyPr/>
          <a:lstStyle/>
          <a:p>
            <a:endParaRPr lang="vi-VN" altLang="en-US" smtClean="0"/>
          </a:p>
        </p:txBody>
      </p:sp>
      <p:sp>
        <p:nvSpPr>
          <p:cNvPr id="105475" name="Content Placeholder 2"/>
          <p:cNvSpPr>
            <a:spLocks noGrp="1" noChangeArrowheads="1"/>
          </p:cNvSpPr>
          <p:nvPr>
            <p:ph idx="1"/>
          </p:nvPr>
        </p:nvSpPr>
        <p:spPr/>
        <p:txBody>
          <a:bodyPr/>
          <a:lstStyle/>
          <a:p>
            <a:pPr marL="0" indent="0">
              <a:buFont typeface="Wingdings" panose="05000000000000000000" pitchFamily="2" charset="2"/>
              <a:buNone/>
            </a:pPr>
            <a:r>
              <a:rPr lang="en-US" altLang="en-US" smtClean="0"/>
              <a:t>thời lượng sử dụng mạng xã hội trong một ngày của giới trẻ Việt Nam trung bình là 7 giờ</a:t>
            </a:r>
          </a:p>
        </p:txBody>
      </p:sp>
      <p:sp>
        <p:nvSpPr>
          <p:cNvPr id="105476"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E8CB812-D405-44AC-96C7-D5D640A9E313}" type="slidenum">
              <a:rPr lang="en-US" altLang="en-US">
                <a:solidFill>
                  <a:schemeClr val="tx2"/>
                </a:solidFill>
                <a:latin typeface="Verdana" panose="020B0604030504040204" pitchFamily="34" charset="0"/>
              </a:rPr>
              <a:pPr eaLnBrk="1" hangingPunct="1"/>
              <a:t>98</a:t>
            </a:fld>
            <a:endParaRPr lang="en-US" altLang="en-US">
              <a:solidFill>
                <a:schemeClr val="tx2"/>
              </a:solidFill>
              <a:latin typeface="Verdana" panose="020B0604030504040204" pitchFamily="34" charset="0"/>
            </a:endParaRPr>
          </a:p>
        </p:txBody>
      </p:sp>
      <p:pic>
        <p:nvPicPr>
          <p:cNvPr id="1054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8" name="Rectangle 5"/>
          <p:cNvSpPr>
            <a:spLocks noChangeArrowheads="1"/>
          </p:cNvSpPr>
          <p:nvPr/>
        </p:nvSpPr>
        <p:spPr bwMode="auto">
          <a:xfrm>
            <a:off x="0" y="6172200"/>
            <a:ext cx="9159875" cy="36988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thời lượng sử dụng mạng xã hội trong một ngày của giới trẻ Việt Nam trung bình là 7 giờ</a:t>
            </a:r>
          </a:p>
        </p:txBody>
      </p:sp>
      <p:pic>
        <p:nvPicPr>
          <p:cNvPr id="105479" name="Picture 3" descr="D:\Quoc Su 2018\tuyen truyen\Luat an ninh mang\An ngu deu faceboo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48200"/>
            <a:ext cx="91598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0" name="Title 1"/>
          <p:cNvSpPr txBox="1">
            <a:spLocks/>
          </p:cNvSpPr>
          <p:nvPr/>
        </p:nvSpPr>
        <p:spPr bwMode="black">
          <a:xfrm>
            <a:off x="0" y="319088"/>
            <a:ext cx="9144000" cy="56356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a:solidFill>
                  <a:schemeClr val="tx1">
                    <a:lumMod val="75000"/>
                  </a:schemeClr>
                </a:solidFill>
              </a:rPr>
              <a:t>IV. Quy tắc, văn hóa ứng xử trên không gian mạng</a:t>
            </a:r>
            <a:endParaRPr lang="en-US" altLang="en-US" sz="2800" b="1" dirty="0">
              <a:solidFill>
                <a:srgbClr val="FF0000"/>
              </a:solidFill>
            </a:endParaRPr>
          </a:p>
        </p:txBody>
      </p:sp>
      <p:sp>
        <p:nvSpPr>
          <p:cNvPr id="105481" name="Rectangle 5"/>
          <p:cNvSpPr>
            <a:spLocks noChangeArrowheads="1"/>
          </p:cNvSpPr>
          <p:nvPr/>
        </p:nvSpPr>
        <p:spPr bwMode="auto">
          <a:xfrm>
            <a:off x="46038" y="914400"/>
            <a:ext cx="9144000" cy="523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t>2. Nguyên tắc ứng xử khi tham gia mạng xã hội:</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noChangeArrowheads="1"/>
          </p:cNvSpPr>
          <p:nvPr>
            <p:ph type="title"/>
          </p:nvPr>
        </p:nvSpPr>
        <p:spPr>
          <a:xfrm>
            <a:off x="0" y="319088"/>
            <a:ext cx="9144000" cy="563562"/>
          </a:xfrm>
          <a:solidFill>
            <a:srgbClr val="FFFF00"/>
          </a:solidFill>
        </p:spPr>
        <p:txBody>
          <a:bodyPr/>
          <a:lstStyle/>
          <a:p>
            <a:r>
              <a:rPr lang="en-US" altLang="en-US" sz="2800" dirty="0">
                <a:solidFill>
                  <a:schemeClr val="tx1">
                    <a:lumMod val="75000"/>
                  </a:schemeClr>
                </a:solidFill>
              </a:rPr>
              <a:t>IV. </a:t>
            </a:r>
            <a:r>
              <a:rPr lang="en-US" altLang="en-US" sz="2800" dirty="0" err="1">
                <a:solidFill>
                  <a:schemeClr val="tx1">
                    <a:lumMod val="75000"/>
                  </a:schemeClr>
                </a:solidFill>
              </a:rPr>
              <a:t>Quy</a:t>
            </a:r>
            <a:r>
              <a:rPr lang="en-US" altLang="en-US" sz="2800" dirty="0">
                <a:solidFill>
                  <a:schemeClr val="tx1">
                    <a:lumMod val="75000"/>
                  </a:schemeClr>
                </a:solidFill>
              </a:rPr>
              <a:t> </a:t>
            </a:r>
            <a:r>
              <a:rPr lang="en-US" altLang="en-US" sz="2800" dirty="0" err="1">
                <a:solidFill>
                  <a:schemeClr val="tx1">
                    <a:lumMod val="75000"/>
                  </a:schemeClr>
                </a:solidFill>
              </a:rPr>
              <a:t>tắc</a:t>
            </a:r>
            <a:r>
              <a:rPr lang="en-US" altLang="en-US" sz="2800" dirty="0">
                <a:solidFill>
                  <a:schemeClr val="tx1">
                    <a:lumMod val="75000"/>
                  </a:schemeClr>
                </a:solidFill>
              </a:rPr>
              <a:t>, </a:t>
            </a:r>
            <a:r>
              <a:rPr lang="en-US" altLang="en-US" sz="2800" dirty="0" err="1">
                <a:solidFill>
                  <a:schemeClr val="tx1">
                    <a:lumMod val="75000"/>
                  </a:schemeClr>
                </a:solidFill>
              </a:rPr>
              <a:t>văn</a:t>
            </a:r>
            <a:r>
              <a:rPr lang="en-US" altLang="en-US" sz="2800" dirty="0">
                <a:solidFill>
                  <a:schemeClr val="tx1">
                    <a:lumMod val="75000"/>
                  </a:schemeClr>
                </a:solidFill>
              </a:rPr>
              <a:t> </a:t>
            </a:r>
            <a:r>
              <a:rPr lang="en-US" altLang="en-US" sz="2800" dirty="0" err="1">
                <a:solidFill>
                  <a:schemeClr val="tx1">
                    <a:lumMod val="75000"/>
                  </a:schemeClr>
                </a:solidFill>
              </a:rPr>
              <a:t>hóa</a:t>
            </a:r>
            <a:r>
              <a:rPr lang="en-US" altLang="en-US" sz="2800" dirty="0">
                <a:solidFill>
                  <a:schemeClr val="tx1">
                    <a:lumMod val="75000"/>
                  </a:schemeClr>
                </a:solidFill>
              </a:rPr>
              <a:t> </a:t>
            </a:r>
            <a:r>
              <a:rPr lang="en-US" altLang="en-US" sz="2800" dirty="0" err="1">
                <a:solidFill>
                  <a:schemeClr val="tx1">
                    <a:lumMod val="75000"/>
                  </a:schemeClr>
                </a:solidFill>
              </a:rPr>
              <a:t>ứng</a:t>
            </a:r>
            <a:r>
              <a:rPr lang="en-US" altLang="en-US" sz="2800" dirty="0">
                <a:solidFill>
                  <a:schemeClr val="tx1">
                    <a:lumMod val="75000"/>
                  </a:schemeClr>
                </a:solidFill>
              </a:rPr>
              <a:t> </a:t>
            </a:r>
            <a:r>
              <a:rPr lang="en-US" altLang="en-US" sz="2800" dirty="0" err="1">
                <a:solidFill>
                  <a:schemeClr val="tx1">
                    <a:lumMod val="75000"/>
                  </a:schemeClr>
                </a:solidFill>
              </a:rPr>
              <a:t>xử</a:t>
            </a:r>
            <a:r>
              <a:rPr lang="en-US" altLang="en-US" sz="2800" dirty="0">
                <a:solidFill>
                  <a:schemeClr val="tx1">
                    <a:lumMod val="75000"/>
                  </a:schemeClr>
                </a:solidFill>
              </a:rPr>
              <a:t> </a:t>
            </a:r>
            <a:r>
              <a:rPr lang="en-US" altLang="en-US" sz="2800" dirty="0" err="1">
                <a:solidFill>
                  <a:schemeClr val="tx1">
                    <a:lumMod val="75000"/>
                  </a:schemeClr>
                </a:solidFill>
              </a:rPr>
              <a:t>trên</a:t>
            </a:r>
            <a:r>
              <a:rPr lang="en-US" altLang="en-US" sz="2800" dirty="0">
                <a:solidFill>
                  <a:schemeClr val="tx1">
                    <a:lumMod val="75000"/>
                  </a:schemeClr>
                </a:solidFill>
              </a:rPr>
              <a:t> </a:t>
            </a:r>
            <a:r>
              <a:rPr lang="en-US" altLang="en-US" sz="2800" dirty="0" err="1">
                <a:solidFill>
                  <a:schemeClr val="tx1">
                    <a:lumMod val="75000"/>
                  </a:schemeClr>
                </a:solidFill>
              </a:rPr>
              <a:t>không</a:t>
            </a:r>
            <a:r>
              <a:rPr lang="en-US" altLang="en-US" sz="2800" dirty="0">
                <a:solidFill>
                  <a:schemeClr val="tx1">
                    <a:lumMod val="75000"/>
                  </a:schemeClr>
                </a:solidFill>
              </a:rPr>
              <a:t> </a:t>
            </a:r>
            <a:r>
              <a:rPr lang="en-US" altLang="en-US" sz="2800" dirty="0" err="1">
                <a:solidFill>
                  <a:schemeClr val="tx1">
                    <a:lumMod val="75000"/>
                  </a:schemeClr>
                </a:solidFill>
              </a:rPr>
              <a:t>gian</a:t>
            </a:r>
            <a:r>
              <a:rPr lang="en-US" altLang="en-US" sz="2800" dirty="0">
                <a:solidFill>
                  <a:schemeClr val="tx1">
                    <a:lumMod val="75000"/>
                  </a:schemeClr>
                </a:solidFill>
              </a:rPr>
              <a:t> </a:t>
            </a:r>
            <a:r>
              <a:rPr lang="en-US" altLang="en-US" sz="2800" dirty="0" err="1">
                <a:solidFill>
                  <a:schemeClr val="tx1">
                    <a:lumMod val="75000"/>
                  </a:schemeClr>
                </a:solidFill>
              </a:rPr>
              <a:t>mạng</a:t>
            </a:r>
            <a:endParaRPr lang="en-US" altLang="en-US" sz="2800" dirty="0" smtClean="0">
              <a:solidFill>
                <a:srgbClr val="FF0000"/>
              </a:solidFill>
            </a:endParaRPr>
          </a:p>
        </p:txBody>
      </p:sp>
      <p:sp>
        <p:nvSpPr>
          <p:cNvPr id="106499" name="Slide Number Placeholder 4"/>
          <p:cNvSpPr>
            <a:spLocks noGrp="1"/>
          </p:cNvSpPr>
          <p:nvPr>
            <p:ph type="sldNum"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9F7C103-8421-467A-B350-F3F52D1DCC38}" type="slidenum">
              <a:rPr lang="en-US" altLang="en-US">
                <a:solidFill>
                  <a:schemeClr val="tx2"/>
                </a:solidFill>
                <a:latin typeface="Verdana" panose="020B0604030504040204" pitchFamily="34" charset="0"/>
              </a:rPr>
              <a:pPr eaLnBrk="1" hangingPunct="1"/>
              <a:t>99</a:t>
            </a:fld>
            <a:endParaRPr lang="en-US" altLang="en-US">
              <a:solidFill>
                <a:schemeClr val="tx2"/>
              </a:solidFill>
              <a:latin typeface="Verdana" panose="020B0604030504040204" pitchFamily="34" charset="0"/>
            </a:endParaRPr>
          </a:p>
        </p:txBody>
      </p:sp>
      <p:sp>
        <p:nvSpPr>
          <p:cNvPr id="106500" name="TextBox 8"/>
          <p:cNvSpPr txBox="1">
            <a:spLocks noChangeArrowheads="1"/>
          </p:cNvSpPr>
          <p:nvPr/>
        </p:nvSpPr>
        <p:spPr bwMode="auto">
          <a:xfrm>
            <a:off x="2209800" y="892175"/>
            <a:ext cx="4579938" cy="369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000000"/>
                </a:solidFill>
              </a:rPr>
              <a:t> Quy tắc ứng xử cho tổ chức, cá nhân</a:t>
            </a:r>
            <a:endParaRPr lang="en-US" altLang="en-US"/>
          </a:p>
        </p:txBody>
      </p:sp>
      <p:graphicFrame>
        <p:nvGraphicFramePr>
          <p:cNvPr id="10" name="Content Placeholder 9">
            <a:extLst>
              <a:ext uri="{FF2B5EF4-FFF2-40B4-BE49-F238E27FC236}"/>
            </a:extLst>
          </p:cNvPr>
          <p:cNvGraphicFramePr>
            <a:graphicFrameLocks noGrp="1"/>
          </p:cNvGraphicFramePr>
          <p:nvPr>
            <p:ph idx="1"/>
          </p:nvPr>
        </p:nvGraphicFramePr>
        <p:xfrm>
          <a:off x="-1485900" y="1378862"/>
          <a:ext cx="12115800" cy="1897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6502" name="Picture 3" descr="D:\Quoc Su 2018\tuyen truyen\Luat an ninh mang\nhao-dzo-cua-hs-huu-loc-giai-kk-1547195577951166246753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1775" y="3495675"/>
            <a:ext cx="37798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3" descr="C:\Users\Admin\Desktop\bd5822bb-c031-469a-9d31-b5f7047a2df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276600"/>
            <a:ext cx="4618038"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4" name="Picture 4" descr="C:\Users\Admin\Desktop\tải xuống (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43425" y="3346450"/>
            <a:ext cx="460057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cdb2004c007l">
  <a:themeElements>
    <a:clrScheme name="cdb2004c007l 3">
      <a:dk1>
        <a:srgbClr val="000066"/>
      </a:dk1>
      <a:lt1>
        <a:srgbClr val="FFFFFF"/>
      </a:lt1>
      <a:dk2>
        <a:srgbClr val="50A834"/>
      </a:dk2>
      <a:lt2>
        <a:srgbClr val="B2B2B2"/>
      </a:lt2>
      <a:accent1>
        <a:srgbClr val="2045AE"/>
      </a:accent1>
      <a:accent2>
        <a:srgbClr val="FF9933"/>
      </a:accent2>
      <a:accent3>
        <a:srgbClr val="FFFFFF"/>
      </a:accent3>
      <a:accent4>
        <a:srgbClr val="000056"/>
      </a:accent4>
      <a:accent5>
        <a:srgbClr val="ABB0D3"/>
      </a:accent5>
      <a:accent6>
        <a:srgbClr val="E78A2D"/>
      </a:accent6>
      <a:hlink>
        <a:srgbClr val="3DC5C5"/>
      </a:hlink>
      <a:folHlink>
        <a:srgbClr val="6B41BF"/>
      </a:folHlink>
    </a:clrScheme>
    <a:fontScheme name="cdb2004c007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db2004c007l 1">
        <a:dk1>
          <a:srgbClr val="4C1A37"/>
        </a:dk1>
        <a:lt1>
          <a:srgbClr val="FFFFFF"/>
        </a:lt1>
        <a:dk2>
          <a:srgbClr val="FFFFE7"/>
        </a:dk2>
        <a:lt2>
          <a:srgbClr val="B2B2B2"/>
        </a:lt2>
        <a:accent1>
          <a:srgbClr val="C06C98"/>
        </a:accent1>
        <a:accent2>
          <a:srgbClr val="FF9966"/>
        </a:accent2>
        <a:accent3>
          <a:srgbClr val="FFFFFF"/>
        </a:accent3>
        <a:accent4>
          <a:srgbClr val="40142D"/>
        </a:accent4>
        <a:accent5>
          <a:srgbClr val="DCBACA"/>
        </a:accent5>
        <a:accent6>
          <a:srgbClr val="E78A5C"/>
        </a:accent6>
        <a:hlink>
          <a:srgbClr val="BD6D45"/>
        </a:hlink>
        <a:folHlink>
          <a:srgbClr val="3AABC6"/>
        </a:folHlink>
      </a:clrScheme>
      <a:clrMap bg1="lt1" tx1="dk1" bg2="lt2" tx2="dk2" accent1="accent1" accent2="accent2" accent3="accent3" accent4="accent4" accent5="accent5" accent6="accent6" hlink="hlink" folHlink="folHlink"/>
    </a:extraClrScheme>
    <a:extraClrScheme>
      <a:clrScheme name="cdb2004c007l 2">
        <a:dk1>
          <a:srgbClr val="003366"/>
        </a:dk1>
        <a:lt1>
          <a:srgbClr val="FFFFFF"/>
        </a:lt1>
        <a:dk2>
          <a:srgbClr val="FFFFFF"/>
        </a:dk2>
        <a:lt2>
          <a:srgbClr val="B2B2B2"/>
        </a:lt2>
        <a:accent1>
          <a:srgbClr val="2879B0"/>
        </a:accent1>
        <a:accent2>
          <a:srgbClr val="0099CC"/>
        </a:accent2>
        <a:accent3>
          <a:srgbClr val="FFFFFF"/>
        </a:accent3>
        <a:accent4>
          <a:srgbClr val="002A56"/>
        </a:accent4>
        <a:accent5>
          <a:srgbClr val="ACBED4"/>
        </a:accent5>
        <a:accent6>
          <a:srgbClr val="008AB9"/>
        </a:accent6>
        <a:hlink>
          <a:srgbClr val="A9683B"/>
        </a:hlink>
        <a:folHlink>
          <a:srgbClr val="166A84"/>
        </a:folHlink>
      </a:clrScheme>
      <a:clrMap bg1="lt1" tx1="dk1" bg2="lt2" tx2="dk2" accent1="accent1" accent2="accent2" accent3="accent3" accent4="accent4" accent5="accent5" accent6="accent6" hlink="hlink" folHlink="folHlink"/>
    </a:extraClrScheme>
    <a:extraClrScheme>
      <a:clrScheme name="cdb2004c007l 3">
        <a:dk1>
          <a:srgbClr val="000066"/>
        </a:dk1>
        <a:lt1>
          <a:srgbClr val="FFFFFF"/>
        </a:lt1>
        <a:dk2>
          <a:srgbClr val="50A834"/>
        </a:dk2>
        <a:lt2>
          <a:srgbClr val="B2B2B2"/>
        </a:lt2>
        <a:accent1>
          <a:srgbClr val="2045AE"/>
        </a:accent1>
        <a:accent2>
          <a:srgbClr val="FF9933"/>
        </a:accent2>
        <a:accent3>
          <a:srgbClr val="FFFFFF"/>
        </a:accent3>
        <a:accent4>
          <a:srgbClr val="000056"/>
        </a:accent4>
        <a:accent5>
          <a:srgbClr val="ABB0D3"/>
        </a:accent5>
        <a:accent6>
          <a:srgbClr val="E78A2D"/>
        </a:accent6>
        <a:hlink>
          <a:srgbClr val="3DC5C5"/>
        </a:hlink>
        <a:folHlink>
          <a:srgbClr val="6B41B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slide luat an ninh mang</Template>
  <TotalTime>727</TotalTime>
  <Words>7051</Words>
  <Application>Microsoft Office PowerPoint</Application>
  <PresentationFormat>On-screen Show (4:3)</PresentationFormat>
  <Paragraphs>661</Paragraphs>
  <Slides>112</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112</vt:i4>
      </vt:variant>
    </vt:vector>
  </HeadingPairs>
  <TitlesOfParts>
    <vt:vector size="120" baseType="lpstr">
      <vt:lpstr>Arial</vt:lpstr>
      <vt:lpstr>Bahnschrift SemiBold SemiConden</vt:lpstr>
      <vt:lpstr>Roboto Black</vt:lpstr>
      <vt:lpstr>Roboto Medium</vt:lpstr>
      <vt:lpstr>Times New Roman</vt:lpstr>
      <vt:lpstr>Verdana</vt:lpstr>
      <vt:lpstr>Wingdings</vt:lpstr>
      <vt:lpstr>cdb2004c007l</vt:lpstr>
      <vt:lpstr>PowerPoint Presentation</vt:lpstr>
      <vt:lpstr>TUYÊN TRUYỀN LUẬT AN NINH MẠNG - VĂN HÓA ỨNG XỬ TRÊN KHÔNG GIAN MẠNG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Xu hướng tất yếu của mua sắm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Sự cần thiết ban hành Luật An ninh mạng</vt:lpstr>
      <vt:lpstr>Lừa đảo qua mạng ngày càng nhiều</vt:lpstr>
      <vt:lpstr>PowerPoint Presentation</vt:lpstr>
      <vt:lpstr>Sự cần thiết ban hành Luật An ninh mạng</vt:lpstr>
      <vt:lpstr>Từ thực trạng nêu trên nên Quốc hội đã ban hành Luật An ninh mạng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HÀNH VI BỊ NGHIÊM CẤM VỀ AN NINH MẠNG </vt:lpstr>
      <vt:lpstr>PowerPoint Presentation</vt:lpstr>
      <vt:lpstr>PowerPoint Presentation</vt:lpstr>
      <vt:lpstr>PowerPoint Presentation</vt:lpstr>
      <vt:lpstr>Báo Tuổi trẻ bị xử phạt 220 triệu đồng, đình bản 3 tháng do đã thông tin sai sự thật gây ảnh hưởng rất nghiêm trọng trong bài viết "Chủ tịch nước đồng ý cần ban hành Luật biểu tình" đăng ngày 19/6/2018</vt:lpstr>
      <vt:lpstr>PowerPoint Presentation</vt:lpstr>
      <vt:lpstr>PowerPoint Presentation</vt:lpstr>
      <vt:lpstr>PowerPoint Presentation</vt:lpstr>
      <vt:lpstr>XỬ LÝ HÀNH VI VI PHẠM LUẬT AN NINH MẠNG</vt:lpstr>
      <vt:lpstr>Quy định xử lý các hành vi trên</vt:lpstr>
      <vt:lpstr>Quy định xử lý các hành vi trên</vt:lpstr>
      <vt:lpstr>Quy định xử lý các hành vi trên</vt:lpstr>
      <vt:lpstr>Quy định xử lý các hành vi trên</vt:lpstr>
      <vt:lpstr>Quy định xử lý các hành vi trên</vt:lpstr>
      <vt:lpstr>Quy định xử lý các hành vi trên</vt:lpstr>
      <vt:lpstr>Quy định xử lý các hành vi trên</vt:lpstr>
      <vt:lpstr>Quy định xử lý các hành vi trên</vt:lpstr>
      <vt:lpstr>Quy định xử lý các hành vi trên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bảo vệ an ninh mạng</vt:lpstr>
      <vt:lpstr>Hoạt động bảo vệ an ninh mạng</vt:lpstr>
      <vt:lpstr>Hoạt động bảo vệ an ninh mạng</vt:lpstr>
      <vt:lpstr>Hoạt động bảo vệ an ninh mạng</vt:lpstr>
      <vt:lpstr>Hoạt động bảo vệ an ninh mạng</vt:lpstr>
      <vt:lpstr>Tỷ lệ phần mềm vi phạm bản quyền</vt:lpstr>
      <vt:lpstr>Bảo vệ trẻ em trên không gian mạng</vt:lpstr>
      <vt:lpstr>Bảo vệ trẻ em trên không gian mạng</vt:lpstr>
      <vt:lpstr>Bảo vệ trẻ em trên không gian mạng</vt:lpstr>
      <vt:lpstr>Bảo vệ trẻ em trên không gian mạng</vt:lpstr>
      <vt:lpstr>PowerPoint Presentation</vt:lpstr>
      <vt:lpstr>PowerPoint Presentation</vt:lpstr>
      <vt:lpstr>Tăng “sức đề kháng” cho giới trẻ trong thời đại số </vt:lpstr>
      <vt:lpstr>Bảo vệ trẻ em trên môi trường mạng</vt:lpstr>
      <vt:lpstr>Bảo vệ trẻ em trên môi trường mạng</vt:lpstr>
      <vt:lpstr>Bảo đảm an toàn cho trẻ em trong việc trao đổi, cung cấp thông tin trên môi trường mạng</vt:lpstr>
      <vt:lpstr> Các biện pháp bảo vệ thông tin bí mật đời sống riêng tư cho trẻ em trên môi trường mạng </vt:lpstr>
      <vt:lpstr> Các biện pháp hỗ trợ, can thiệp trẻ em bị xâm hại trên môi trường mạng  </vt:lpstr>
      <vt:lpstr> Trách nhiệm của cơ quan, tổ chức, cá nhân sử dụng không gian mạng</vt:lpstr>
      <vt:lpstr> IV. Quy tắc, văn hóa ứng xử trên không gian mạng </vt:lpstr>
      <vt:lpstr>IV. Quy tắc, văn hóa ứng xử trên không gian mạng </vt:lpstr>
      <vt:lpstr>IV. Quy tắc, văn hóa ứng xử trên không gian mạng</vt:lpstr>
      <vt:lpstr>IV. Quy tắc, văn hóa ứng xử trên không gian mạng</vt:lpstr>
      <vt:lpstr>IV. Quy tắc, văn hóa ứng xử trên không gian mạng</vt:lpstr>
      <vt:lpstr>PowerPoint Presentation</vt:lpstr>
      <vt:lpstr>PowerPoint Presentation</vt:lpstr>
      <vt:lpstr>PowerPoint Presentation</vt:lpstr>
      <vt:lpstr>PowerPoint Presentation</vt:lpstr>
      <vt:lpstr>PowerPoint Presentation</vt:lpstr>
      <vt:lpstr>PowerPoint Presentation</vt:lpstr>
      <vt:lpstr>IV. Quy tắc, văn hóa ứng xử trên không gian mạng</vt:lpstr>
      <vt:lpstr>IV. Quy tắc, văn hóa ứng xử trên không gian mạng</vt:lpstr>
      <vt:lpstr>IV. Quy tắc, văn hóa ứng xử trên không gian mạng</vt:lpstr>
      <vt:lpstr>IV. Quy tắc, văn hóa ứng xử trên không gian mạng</vt:lpstr>
      <vt:lpstr>IV. Quy tắc, văn hóa ứng xử trên không gian mạng</vt:lpstr>
      <vt:lpstr>IV. Quy tắc, văn hóa ứng xử trên không gian mạng</vt:lpstr>
      <vt:lpstr>IV. Quy tắc, văn hóa ứng xử trên không gian mạng</vt:lpstr>
      <vt:lpstr>IV. Quy tắc, văn hóa ứng xử trên không gian mạng</vt:lpstr>
      <vt:lpstr>IV. Quy tắc, văn hóa ứng xử trên không gian mạng</vt:lpstr>
      <vt:lpstr>IV. Quy tắc, văn hóa ứng xử trên không gian mạng</vt:lpstr>
      <vt:lpstr>IV. Quy tắc, văn hóa ứng xử trên không gian mạng</vt:lpstr>
      <vt:lpstr>IV. Quy tắc, văn hóa ứng xử trên không gian mạng</vt:lpstr>
      <vt:lpstr>IV. Quy tắc, văn hóa ứng xử trên không gian mạng</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dc:creator>
  <cp:lastModifiedBy>laptop</cp:lastModifiedBy>
  <cp:revision>8</cp:revision>
  <cp:lastPrinted>2018-07-06T03:12:59Z</cp:lastPrinted>
  <dcterms:created xsi:type="dcterms:W3CDTF">2021-11-04T03:55:04Z</dcterms:created>
  <dcterms:modified xsi:type="dcterms:W3CDTF">2021-11-04T17:28:48Z</dcterms:modified>
</cp:coreProperties>
</file>