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rts/chart1.xml" ContentType="application/vnd.openxmlformats-officedocument.drawingml.chart+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charts/colors1.xml" ContentType="application/vnd.ms-office.chartcolorstyle+xml"/>
  <Override PartName="/ppt/charts/style1.xml" ContentType="application/vnd.ms-office.chartstyl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0"/>
  </p:notesMasterIdLst>
  <p:sldIdLst>
    <p:sldId id="266" r:id="rId2"/>
    <p:sldId id="272" r:id="rId3"/>
    <p:sldId id="257" r:id="rId4"/>
    <p:sldId id="256" r:id="rId5"/>
    <p:sldId id="273" r:id="rId6"/>
    <p:sldId id="270" r:id="rId7"/>
    <p:sldId id="261" r:id="rId8"/>
    <p:sldId id="260"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C00CC"/>
    <a:srgbClr val="000099"/>
    <a:srgbClr val="FF3399"/>
    <a:srgbClr val="009900"/>
    <a:srgbClr val="CC6600"/>
    <a:srgbClr val="BC142C"/>
    <a:srgbClr val="C6BDB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000" autoAdjust="0"/>
    <p:restoredTop sz="91606" autoAdjust="0"/>
  </p:normalViewPr>
  <p:slideViewPr>
    <p:cSldViewPr snapToGrid="0">
      <p:cViewPr>
        <p:scale>
          <a:sx n="80" d="100"/>
          <a:sy n="80" d="100"/>
        </p:scale>
        <p:origin x="-342" y="-72"/>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3" Type="http://schemas.microsoft.com/office/2011/relationships/chartStyle" Target="style1.xml"/><Relationship Id="rId2" Type="http://schemas.microsoft.com/office/2011/relationships/chartColorStyle" Target="colors1.xml"/><Relationship Id="rId1" Type="http://schemas.openxmlformats.org/officeDocument/2006/relationships/oleObject" Target="file:///D:\Safe%20Sport%20Project.%20former%20staff\FROM%20MS.%20CH&#194;U\SPORT%20PLACES%20PROJECT\PROJECT%20MANAGEMENT\FINANCE\Budget%20details\31102018_Ng&#226;n%20s&#225;ch%20d&#7921;%20&#225;n%20450%20(internal%20use).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vi-VN"/>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lgn="l">
              <a:defRPr sz="1600" b="1" i="0" u="none" strike="noStrike" kern="1200" spc="0" normalizeH="0" baseline="0">
                <a:solidFill>
                  <a:schemeClr val="dk1">
                    <a:lumMod val="50000"/>
                    <a:lumOff val="50000"/>
                  </a:schemeClr>
                </a:solidFill>
                <a:latin typeface="+mj-lt"/>
                <a:ea typeface="+mj-ea"/>
                <a:cs typeface="+mj-cs"/>
              </a:defRPr>
            </a:pPr>
            <a:r>
              <a:rPr lang="en-US" dirty="0"/>
              <a:t> </a:t>
            </a:r>
            <a:r>
              <a:rPr lang="en-US" sz="2800" u="sng" dirty="0" smtClean="0">
                <a:solidFill>
                  <a:srgbClr val="000099"/>
                </a:solidFill>
                <a:latin typeface="Times New Roman" panose="02020603050405020304" pitchFamily="18" charset="0"/>
                <a:cs typeface="Times New Roman" panose="02020603050405020304" pitchFamily="18" charset="0"/>
              </a:rPr>
              <a:t>CƠ</a:t>
            </a:r>
            <a:r>
              <a:rPr lang="en-US" sz="2800" u="sng" baseline="0" dirty="0" smtClean="0">
                <a:solidFill>
                  <a:srgbClr val="000099"/>
                </a:solidFill>
                <a:latin typeface="Times New Roman" panose="02020603050405020304" pitchFamily="18" charset="0"/>
                <a:cs typeface="Times New Roman" panose="02020603050405020304" pitchFamily="18" charset="0"/>
              </a:rPr>
              <a:t> CẤU NGÂN SÁCH</a:t>
            </a:r>
            <a:endParaRPr lang="en-US" sz="2800" b="1" u="sng" dirty="0">
              <a:solidFill>
                <a:srgbClr val="000099"/>
              </a:solidFill>
              <a:latin typeface="Times New Roman" panose="02020603050405020304" pitchFamily="18" charset="0"/>
              <a:cs typeface="Times New Roman" panose="02020603050405020304" pitchFamily="18" charset="0"/>
            </a:endParaRPr>
          </a:p>
        </c:rich>
      </c:tx>
      <c:layout>
        <c:manualLayout>
          <c:xMode val="edge"/>
          <c:yMode val="edge"/>
          <c:x val="5.6570810512395472E-2"/>
          <c:y val="8.3408407347723715E-2"/>
        </c:manualLayout>
      </c:layout>
      <c:overlay val="0"/>
      <c:spPr>
        <a:noFill/>
        <a:ln>
          <a:noFill/>
        </a:ln>
        <a:effectLst/>
      </c:spPr>
    </c:title>
    <c:autoTitleDeleted val="0"/>
    <c:plotArea>
      <c:layout/>
      <c:pieChart>
        <c:varyColors val="1"/>
        <c:ser>
          <c:idx val="0"/>
          <c:order val="0"/>
          <c:tx>
            <c:strRef>
              <c:f>'Cơ cấu ngân sách'!$C$5</c:f>
              <c:strCache>
                <c:ptCount val="1"/>
                <c:pt idx="0">
                  <c:v> Ngân sách (VNĐ) </c:v>
                </c:pt>
              </c:strCache>
            </c:strRef>
          </c:tx>
          <c:dLbls>
            <c:dLbl>
              <c:idx val="0"/>
              <c:tx>
                <c:rich>
                  <a:bodyPr/>
                  <a:lstStyle/>
                  <a:p>
                    <a:fld id="{14DC4137-D328-4BD3-9731-8787A6F235DD}" type="VALUE">
                      <a:rPr lang="en-US"/>
                      <a:pPr/>
                      <a:t>[VALUE]</a:t>
                    </a:fld>
                    <a:r>
                      <a:rPr lang="en-US" baseline="0"/>
                      <a:t>, ( </a:t>
                    </a:r>
                    <a:fld id="{BE90740E-78C3-4E29-B2C9-52DE20830D1C}" type="PERCENTAGE">
                      <a:rPr lang="en-US" baseline="0"/>
                      <a:pPr/>
                      <a:t>[PERCENTAGE]</a:t>
                    </a:fld>
                    <a:r>
                      <a:rPr lang="en-US" baseline="0"/>
                      <a:t>)</a:t>
                    </a:r>
                  </a:p>
                </c:rich>
              </c:tx>
              <c:dLblPos val="inEnd"/>
              <c:showLegendKey val="0"/>
              <c:showVal val="1"/>
              <c:showCatName val="0"/>
              <c:showSerName val="0"/>
              <c:showPercent val="1"/>
              <c:showBubbleSize val="0"/>
              <c:extLst xmlns:c16r2="http://schemas.microsoft.com/office/drawing/2015/06/chart">
                <c:ext xmlns:c15="http://schemas.microsoft.com/office/drawing/2012/chart" uri="{CE6537A1-D6FC-4f65-9D91-7224C49458BB}">
                  <c15:dlblFieldTable/>
                  <c15:showDataLabelsRange val="0"/>
                </c:ext>
                <c:ext xmlns:c16="http://schemas.microsoft.com/office/drawing/2014/chart" uri="{C3380CC4-5D6E-409C-BE32-E72D297353CC}">
                  <c16:uniqueId val="{00000001-7EEE-493D-A826-851D7D23EB46}"/>
                </c:ext>
              </c:extLst>
            </c:dLbl>
            <c:dLbl>
              <c:idx val="1"/>
              <c:tx>
                <c:rich>
                  <a:bodyPr/>
                  <a:lstStyle/>
                  <a:p>
                    <a:fld id="{B5C8EBB5-2F89-4439-BFCD-1E9281F5A3A1}" type="VALUE">
                      <a:rPr lang="en-US"/>
                      <a:pPr/>
                      <a:t>[VALUE]</a:t>
                    </a:fld>
                    <a:r>
                      <a:rPr lang="en-US" baseline="0"/>
                      <a:t>, (</a:t>
                    </a:r>
                    <a:fld id="{22314BBC-32A9-4CD5-B803-FB22B1AE988B}" type="PERCENTAGE">
                      <a:rPr lang="en-US" baseline="0"/>
                      <a:pPr/>
                      <a:t>[PERCENTAGE]</a:t>
                    </a:fld>
                    <a:r>
                      <a:rPr lang="en-US" baseline="0"/>
                      <a:t>)</a:t>
                    </a:r>
                  </a:p>
                </c:rich>
              </c:tx>
              <c:dLblPos val="inEnd"/>
              <c:showLegendKey val="0"/>
              <c:showVal val="1"/>
              <c:showCatName val="0"/>
              <c:showSerName val="0"/>
              <c:showPercent val="1"/>
              <c:showBubbleSize val="0"/>
              <c:extLst xmlns:c16r2="http://schemas.microsoft.com/office/drawing/2015/06/chart">
                <c:ext xmlns:c15="http://schemas.microsoft.com/office/drawing/2012/chart" uri="{CE6537A1-D6FC-4f65-9D91-7224C49458BB}">
                  <c15:dlblFieldTable/>
                  <c15:showDataLabelsRange val="0"/>
                </c:ext>
                <c:ext xmlns:c16="http://schemas.microsoft.com/office/drawing/2014/chart" uri="{C3380CC4-5D6E-409C-BE32-E72D297353CC}">
                  <c16:uniqueId val="{00000003-7EEE-493D-A826-851D7D23EB46}"/>
                </c:ext>
              </c:extLst>
            </c:dLbl>
            <c:dLbl>
              <c:idx val="2"/>
              <c:tx>
                <c:rich>
                  <a:bodyPr/>
                  <a:lstStyle/>
                  <a:p>
                    <a:fld id="{692157B5-291B-4B52-993D-60032D966D00}" type="VALUE">
                      <a:rPr lang="en-US"/>
                      <a:pPr/>
                      <a:t>[VALUE]</a:t>
                    </a:fld>
                    <a:r>
                      <a:rPr lang="en-US" baseline="0"/>
                      <a:t>,( </a:t>
                    </a:r>
                    <a:fld id="{94C910FD-1A10-4E4A-A94A-7D3C4B6EA543}" type="PERCENTAGE">
                      <a:rPr lang="en-US" baseline="0"/>
                      <a:pPr/>
                      <a:t>[PERCENTAGE]</a:t>
                    </a:fld>
                    <a:r>
                      <a:rPr lang="en-US" baseline="0"/>
                      <a:t>)</a:t>
                    </a:r>
                  </a:p>
                </c:rich>
              </c:tx>
              <c:dLblPos val="inEnd"/>
              <c:showLegendKey val="0"/>
              <c:showVal val="1"/>
              <c:showCatName val="0"/>
              <c:showSerName val="0"/>
              <c:showPercent val="1"/>
              <c:showBubbleSize val="0"/>
              <c:extLst xmlns:c16r2="http://schemas.microsoft.com/office/drawing/2015/06/chart">
                <c:ext xmlns:c15="http://schemas.microsoft.com/office/drawing/2012/chart" uri="{CE6537A1-D6FC-4f65-9D91-7224C49458BB}">
                  <c15:dlblFieldTable/>
                  <c15:showDataLabelsRange val="0"/>
                </c:ext>
                <c:ext xmlns:c16="http://schemas.microsoft.com/office/drawing/2014/chart" uri="{C3380CC4-5D6E-409C-BE32-E72D297353CC}">
                  <c16:uniqueId val="{00000005-7EEE-493D-A826-851D7D23EB46}"/>
                </c:ext>
              </c:extLst>
            </c:dLbl>
            <c:dLbl>
              <c:idx val="3"/>
              <c:tx>
                <c:rich>
                  <a:bodyPr/>
                  <a:lstStyle/>
                  <a:p>
                    <a:fld id="{6FEEF557-6603-4DFD-8374-9EAB9F14D1B1}" type="VALUE">
                      <a:rPr lang="en-US"/>
                      <a:pPr/>
                      <a:t>[VALUE]</a:t>
                    </a:fld>
                    <a:r>
                      <a:rPr lang="en-US" baseline="0"/>
                      <a:t>,( </a:t>
                    </a:r>
                    <a:fld id="{426F1284-D731-4765-A484-C6326E9C6131}" type="PERCENTAGE">
                      <a:rPr lang="en-US" baseline="0"/>
                      <a:pPr/>
                      <a:t>[PERCENTAGE]</a:t>
                    </a:fld>
                    <a:r>
                      <a:rPr lang="en-US" baseline="0"/>
                      <a:t>)</a:t>
                    </a:r>
                  </a:p>
                </c:rich>
              </c:tx>
              <c:dLblPos val="inEnd"/>
              <c:showLegendKey val="0"/>
              <c:showVal val="1"/>
              <c:showCatName val="0"/>
              <c:showSerName val="0"/>
              <c:showPercent val="1"/>
              <c:showBubbleSize val="0"/>
              <c:extLst xmlns:c16r2="http://schemas.microsoft.com/office/drawing/2015/06/chart">
                <c:ext xmlns:c15="http://schemas.microsoft.com/office/drawing/2012/chart" uri="{CE6537A1-D6FC-4f65-9D91-7224C49458BB}">
                  <c15:dlblFieldTable/>
                  <c15:showDataLabelsRange val="0"/>
                </c:ext>
                <c:ext xmlns:c16="http://schemas.microsoft.com/office/drawing/2014/chart" uri="{C3380CC4-5D6E-409C-BE32-E72D297353CC}">
                  <c16:uniqueId val="{00000007-7EEE-493D-A826-851D7D23EB46}"/>
                </c:ext>
              </c:extLst>
            </c:dLbl>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dk1">
                        <a:lumMod val="75000"/>
                        <a:lumOff val="25000"/>
                      </a:schemeClr>
                    </a:solidFill>
                    <a:latin typeface="+mn-lt"/>
                    <a:ea typeface="+mn-ea"/>
                    <a:cs typeface="+mn-cs"/>
                  </a:defRPr>
                </a:pPr>
                <a:endParaRPr lang="vi-VN"/>
              </a:p>
            </c:txPr>
            <c:dLblPos val="inEnd"/>
            <c:showLegendKey val="0"/>
            <c:showVal val="1"/>
            <c:showCatName val="0"/>
            <c:showSerName val="0"/>
            <c:showPercent val="1"/>
            <c:showBubbleSize val="0"/>
            <c:showLeaderLines val="1"/>
            <c:leaderLines>
              <c:spPr>
                <a:ln w="9525" cap="flat" cmpd="sng" algn="ctr">
                  <a:solidFill>
                    <a:schemeClr val="dk1">
                      <a:lumMod val="35000"/>
                      <a:lumOff val="65000"/>
                    </a:schemeClr>
                  </a:solidFill>
                  <a:round/>
                </a:ln>
                <a:effectLst/>
              </c:spPr>
            </c:leaderLines>
            <c:extLst xmlns:c16r2="http://schemas.microsoft.com/office/drawing/2015/06/chart">
              <c:ext xmlns:c15="http://schemas.microsoft.com/office/drawing/2012/chart" uri="{CE6537A1-D6FC-4f65-9D91-7224C49458BB}"/>
            </c:extLst>
          </c:dLbls>
          <c:cat>
            <c:strRef>
              <c:f>'Cơ cấu ngân sách'!$B$6:$B$9</c:f>
              <c:strCache>
                <c:ptCount val="4"/>
                <c:pt idx="0">
                  <c:v>Phòng GD&amp;ĐT quận Hoàng Mai </c:v>
                </c:pt>
                <c:pt idx="1">
                  <c:v>Phòng GD&amp;ĐT huyện Ba Vì</c:v>
                </c:pt>
                <c:pt idx="2">
                  <c:v>Văn phòng dự án tại Việt Nam, Liên đoàn bóng đá Na Uy</c:v>
                </c:pt>
                <c:pt idx="3">
                  <c:v>Tổ chức Plan </c:v>
                </c:pt>
              </c:strCache>
            </c:strRef>
          </c:cat>
          <c:val>
            <c:numRef>
              <c:f>'Cơ cấu ngân sách'!$C$6:$C$9</c:f>
            </c:numRef>
          </c:val>
          <c:extLst xmlns:c16r2="http://schemas.microsoft.com/office/drawing/2015/06/chart">
            <c:ext xmlns:c16="http://schemas.microsoft.com/office/drawing/2014/chart" uri="{C3380CC4-5D6E-409C-BE32-E72D297353CC}">
              <c16:uniqueId val="{00000008-7EEE-493D-A826-851D7D23EB46}"/>
            </c:ext>
          </c:extLst>
        </c:ser>
        <c:ser>
          <c:idx val="1"/>
          <c:order val="1"/>
          <c:tx>
            <c:strRef>
              <c:f>'Cơ cấu ngân sách'!$D$5</c:f>
              <c:strCache>
                <c:ptCount val="1"/>
                <c:pt idx="0">
                  <c:v> Tỷ lệ % </c:v>
                </c:pt>
              </c:strCache>
            </c:strRef>
          </c:tx>
          <c:dPt>
            <c:idx val="0"/>
            <c:bubble3D val="0"/>
            <c:spPr>
              <a:gradFill>
                <a:gsLst>
                  <a:gs pos="100000">
                    <a:schemeClr val="accent1">
                      <a:lumMod val="60000"/>
                      <a:lumOff val="40000"/>
                    </a:schemeClr>
                  </a:gs>
                  <a:gs pos="0">
                    <a:schemeClr val="accent1"/>
                  </a:gs>
                </a:gsLst>
                <a:lin ang="5400000" scaled="0"/>
              </a:gradFill>
              <a:ln w="19050">
                <a:solidFill>
                  <a:schemeClr val="lt1"/>
                </a:solidFill>
              </a:ln>
              <a:effectLst/>
            </c:spPr>
            <c:extLst xmlns:c16r2="http://schemas.microsoft.com/office/drawing/2015/06/chart">
              <c:ext xmlns:c16="http://schemas.microsoft.com/office/drawing/2014/chart" uri="{C3380CC4-5D6E-409C-BE32-E72D297353CC}">
                <c16:uniqueId val="{0000000A-7EEE-493D-A826-851D7D23EB46}"/>
              </c:ext>
            </c:extLst>
          </c:dPt>
          <c:dPt>
            <c:idx val="1"/>
            <c:bubble3D val="0"/>
            <c:spPr>
              <a:gradFill>
                <a:gsLst>
                  <a:gs pos="100000">
                    <a:schemeClr val="accent2">
                      <a:lumMod val="60000"/>
                      <a:lumOff val="40000"/>
                    </a:schemeClr>
                  </a:gs>
                  <a:gs pos="0">
                    <a:schemeClr val="accent2"/>
                  </a:gs>
                </a:gsLst>
                <a:lin ang="5400000" scaled="0"/>
              </a:gradFill>
              <a:ln w="19050">
                <a:solidFill>
                  <a:schemeClr val="lt1"/>
                </a:solidFill>
              </a:ln>
              <a:effectLst/>
            </c:spPr>
            <c:extLst xmlns:c16r2="http://schemas.microsoft.com/office/drawing/2015/06/chart">
              <c:ext xmlns:c16="http://schemas.microsoft.com/office/drawing/2014/chart" uri="{C3380CC4-5D6E-409C-BE32-E72D297353CC}">
                <c16:uniqueId val="{0000000C-7EEE-493D-A826-851D7D23EB46}"/>
              </c:ext>
            </c:extLst>
          </c:dPt>
          <c:dPt>
            <c:idx val="2"/>
            <c:bubble3D val="0"/>
            <c:spPr>
              <a:gradFill>
                <a:gsLst>
                  <a:gs pos="100000">
                    <a:schemeClr val="accent3">
                      <a:lumMod val="60000"/>
                      <a:lumOff val="40000"/>
                    </a:schemeClr>
                  </a:gs>
                  <a:gs pos="0">
                    <a:schemeClr val="accent3"/>
                  </a:gs>
                </a:gsLst>
                <a:lin ang="5400000" scaled="0"/>
              </a:gradFill>
              <a:ln w="19050">
                <a:solidFill>
                  <a:schemeClr val="lt1"/>
                </a:solidFill>
              </a:ln>
              <a:effectLst/>
            </c:spPr>
            <c:extLst xmlns:c16r2="http://schemas.microsoft.com/office/drawing/2015/06/chart">
              <c:ext xmlns:c16="http://schemas.microsoft.com/office/drawing/2014/chart" uri="{C3380CC4-5D6E-409C-BE32-E72D297353CC}">
                <c16:uniqueId val="{0000000E-7EEE-493D-A826-851D7D23EB46}"/>
              </c:ext>
            </c:extLst>
          </c:dPt>
          <c:dPt>
            <c:idx val="3"/>
            <c:bubble3D val="0"/>
            <c:spPr>
              <a:gradFill>
                <a:gsLst>
                  <a:gs pos="100000">
                    <a:schemeClr val="accent4">
                      <a:lumMod val="60000"/>
                      <a:lumOff val="40000"/>
                    </a:schemeClr>
                  </a:gs>
                  <a:gs pos="0">
                    <a:schemeClr val="accent4"/>
                  </a:gs>
                </a:gsLst>
                <a:lin ang="5400000" scaled="0"/>
              </a:gradFill>
              <a:ln w="19050">
                <a:solidFill>
                  <a:schemeClr val="lt1"/>
                </a:solidFill>
              </a:ln>
              <a:effectLst/>
            </c:spPr>
            <c:extLst xmlns:c16r2="http://schemas.microsoft.com/office/drawing/2015/06/chart">
              <c:ext xmlns:c16="http://schemas.microsoft.com/office/drawing/2014/chart" uri="{C3380CC4-5D6E-409C-BE32-E72D297353CC}">
                <c16:uniqueId val="{00000010-7EEE-493D-A826-851D7D23EB46}"/>
              </c:ext>
            </c:extLst>
          </c:dPt>
          <c:dLbls>
            <c:spPr>
              <a:noFill/>
              <a:ln>
                <a:noFill/>
              </a:ln>
              <a:effectLst/>
            </c:spPr>
            <c:txPr>
              <a:bodyPr rot="0" spcFirstLastPara="1" vertOverflow="ellipsis" vert="horz" wrap="square" lIns="38100" tIns="19050" rIns="38100" bIns="19050" anchor="ctr" anchorCtr="1">
                <a:spAutoFit/>
              </a:bodyPr>
              <a:lstStyle/>
              <a:p>
                <a:pPr>
                  <a:defRPr sz="3000" b="0" i="0" u="none" strike="noStrike" kern="1200" baseline="0">
                    <a:solidFill>
                      <a:schemeClr val="dk1">
                        <a:lumMod val="75000"/>
                        <a:lumOff val="25000"/>
                      </a:schemeClr>
                    </a:solidFill>
                    <a:latin typeface="+mn-lt"/>
                    <a:ea typeface="+mn-ea"/>
                    <a:cs typeface="+mn-cs"/>
                  </a:defRPr>
                </a:pPr>
                <a:endParaRPr lang="vi-VN"/>
              </a:p>
            </c:txPr>
            <c:dLblPos val="inEnd"/>
            <c:showLegendKey val="0"/>
            <c:showVal val="0"/>
            <c:showCatName val="0"/>
            <c:showSerName val="0"/>
            <c:showPercent val="1"/>
            <c:showBubbleSize val="0"/>
            <c:showLeaderLines val="1"/>
            <c:leaderLines>
              <c:spPr>
                <a:ln w="9525" cap="flat" cmpd="sng" algn="ctr">
                  <a:solidFill>
                    <a:schemeClr val="dk1">
                      <a:lumMod val="35000"/>
                      <a:lumOff val="65000"/>
                    </a:schemeClr>
                  </a:solidFill>
                  <a:round/>
                </a:ln>
                <a:effectLst/>
              </c:spPr>
            </c:leaderLines>
            <c:extLst xmlns:c16r2="http://schemas.microsoft.com/office/drawing/2015/06/chart">
              <c:ext xmlns:c15="http://schemas.microsoft.com/office/drawing/2012/chart" uri="{CE6537A1-D6FC-4f65-9D91-7224C49458BB}">
                <c15:layout/>
              </c:ext>
            </c:extLst>
          </c:dLbls>
          <c:cat>
            <c:strRef>
              <c:f>'Cơ cấu ngân sách'!$B$6:$B$9</c:f>
              <c:strCache>
                <c:ptCount val="4"/>
                <c:pt idx="0">
                  <c:v>Phòng GD&amp;ĐT quận Hoàng Mai </c:v>
                </c:pt>
                <c:pt idx="1">
                  <c:v>Phòng GD&amp;ĐT huyện Ba Vì</c:v>
                </c:pt>
                <c:pt idx="2">
                  <c:v>Văn phòng dự án tại Việt Nam, Liên đoàn bóng đá Na Uy</c:v>
                </c:pt>
                <c:pt idx="3">
                  <c:v>Tổ chức Plan </c:v>
                </c:pt>
              </c:strCache>
            </c:strRef>
          </c:cat>
          <c:val>
            <c:numRef>
              <c:f>'Cơ cấu ngân sách'!$D$6:$D$9</c:f>
              <c:numCache>
                <c:formatCode>0%</c:formatCode>
                <c:ptCount val="4"/>
                <c:pt idx="0">
                  <c:v>0.37740211412663299</c:v>
                </c:pt>
                <c:pt idx="1">
                  <c:v>0.36768981199663109</c:v>
                </c:pt>
                <c:pt idx="2">
                  <c:v>8.26051530119431E-2</c:v>
                </c:pt>
                <c:pt idx="3">
                  <c:v>0.17230292086479285</c:v>
                </c:pt>
              </c:numCache>
            </c:numRef>
          </c:val>
          <c:extLst xmlns:c16r2="http://schemas.microsoft.com/office/drawing/2015/06/chart">
            <c:ext xmlns:c16="http://schemas.microsoft.com/office/drawing/2014/chart" uri="{C3380CC4-5D6E-409C-BE32-E72D297353CC}">
              <c16:uniqueId val="{00000011-7EEE-493D-A826-851D7D23EB46}"/>
            </c:ext>
          </c:extLst>
        </c:ser>
        <c:dLbls>
          <c:dLblPos val="inEnd"/>
          <c:showLegendKey val="0"/>
          <c:showVal val="0"/>
          <c:showCatName val="0"/>
          <c:showSerName val="0"/>
          <c:showPercent val="1"/>
          <c:showBubbleSize val="0"/>
          <c:showLeaderLines val="1"/>
        </c:dLbls>
        <c:firstSliceAng val="0"/>
      </c:pieChart>
      <c:spPr>
        <a:noFill/>
        <a:ln>
          <a:noFill/>
        </a:ln>
        <a:effectLst/>
      </c:spPr>
    </c:plotArea>
    <c:legend>
      <c:legendPos val="r"/>
      <c:layout/>
      <c:overlay val="0"/>
      <c:spPr>
        <a:solidFill>
          <a:schemeClr val="lt1">
            <a:alpha val="50000"/>
          </a:schemeClr>
        </a:solidFill>
        <a:ln>
          <a:noFill/>
        </a:ln>
        <a:effectLst/>
      </c:spPr>
      <c:txPr>
        <a:bodyPr rot="0" spcFirstLastPara="1" vertOverflow="ellipsis" vert="horz" wrap="square" anchor="ctr" anchorCtr="1"/>
        <a:lstStyle/>
        <a:p>
          <a:pPr>
            <a:defRPr sz="1800"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vi-VN"/>
        </a:p>
      </c:txPr>
    </c:legend>
    <c:plotVisOnly val="1"/>
    <c:dispBlanksAs val="gap"/>
    <c:showDLblsOverMax val="0"/>
  </c:chart>
  <c:spPr>
    <a:noFill/>
    <a:ln w="9525" cap="flat" cmpd="sng" algn="ctr">
      <a:noFill/>
      <a:round/>
    </a:ln>
    <a:effectLst/>
  </c:spPr>
  <c:txPr>
    <a:bodyPr/>
    <a:lstStyle/>
    <a:p>
      <a:pPr>
        <a:defRPr/>
      </a:pPr>
      <a:endParaRPr lang="vi-VN"/>
    </a:p>
  </c:txPr>
  <c:externalData r:id="rId1">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56">
  <cs:axisTitle>
    <cs:lnRef idx="0"/>
    <cs:fillRef idx="0"/>
    <cs:effectRef idx="0"/>
    <cs:fontRef idx="minor">
      <a:schemeClr val="dk1">
        <a:lumMod val="65000"/>
        <a:lumOff val="35000"/>
      </a:schemeClr>
    </cs:fontRef>
    <cs:defRPr sz="900" b="1" kern="1200"/>
  </cs:axisTitle>
  <cs:categoryAxis>
    <cs:lnRef idx="0"/>
    <cs:fillRef idx="0"/>
    <cs:effectRef idx="0"/>
    <cs:fontRef idx="minor">
      <a:schemeClr val="dk1">
        <a:lumMod val="65000"/>
        <a:lumOff val="35000"/>
      </a:schemeClr>
    </cs:fontRef>
    <cs:defRPr sz="900" kern="1200" cap="none" spc="0" normalizeH="0" baseline="0"/>
  </cs:categoryAxis>
  <cs:chartArea>
    <cs:lnRef idx="0"/>
    <cs:fillRef idx="0"/>
    <cs:effectRef idx="0"/>
    <cs:fontRef idx="minor">
      <a:schemeClr val="dk1"/>
    </cs:fontRef>
    <cs:spPr>
      <a:pattFill prst="dkDnDiag">
        <a:fgClr>
          <a:schemeClr val="lt1"/>
        </a:fgClr>
        <a:bgClr>
          <a:schemeClr val="dk1">
            <a:lumMod val="10000"/>
            <a:lumOff val="90000"/>
          </a:schemeClr>
        </a:bgClr>
      </a:pattFill>
      <a:ln w="9525" cap="flat" cmpd="sng" algn="ctr">
        <a:solidFill>
          <a:schemeClr val="dk1">
            <a:lumMod val="15000"/>
            <a:lumOff val="85000"/>
          </a:schemeClr>
        </a:solidFill>
        <a:round/>
      </a:ln>
    </cs:spPr>
    <cs:defRPr sz="900" kern="1200"/>
  </cs:chartArea>
  <cs:dataLabel>
    <cs:lnRef idx="0"/>
    <cs:fillRef idx="0"/>
    <cs:effectRef idx="0"/>
    <cs:fontRef idx="minor">
      <a:schemeClr val="dk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alpha val="75000"/>
        </a:schemeClr>
      </a:solidFill>
      <a:ln w="9525">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tx1"/>
    </cs:fontRef>
    <cs:spPr>
      <a:gradFill>
        <a:gsLst>
          <a:gs pos="100000">
            <a:schemeClr val="phClr">
              <a:lumMod val="60000"/>
              <a:lumOff val="40000"/>
            </a:schemeClr>
          </a:gs>
          <a:gs pos="0">
            <a:schemeClr val="phClr"/>
          </a:gs>
        </a:gsLst>
        <a:lin ang="5400000" scaled="0"/>
      </a:gradFill>
      <a:ln w="19050">
        <a:solidFill>
          <a:schemeClr val="lt1"/>
        </a:solidFill>
      </a:ln>
    </cs:spPr>
  </cs:dataPoint>
  <cs:dataPoint3D>
    <cs:lnRef idx="0"/>
    <cs:fillRef idx="0">
      <cs:styleClr val="auto"/>
    </cs:fillRef>
    <cs:effectRef idx="0"/>
    <cs:fontRef idx="minor">
      <a:schemeClr val="tx1"/>
    </cs:fontRef>
    <cs:spPr>
      <a:gradFill>
        <a:gsLst>
          <a:gs pos="100000">
            <a:schemeClr val="phClr">
              <a:lumMod val="60000"/>
              <a:lumOff val="40000"/>
            </a:schemeClr>
          </a:gs>
          <a:gs pos="0">
            <a:schemeClr val="phClr"/>
          </a:gs>
        </a:gsLst>
        <a:lin ang="5400000" scaled="0"/>
      </a:gradFill>
      <a:ln w="50800">
        <a:solidFill>
          <a:schemeClr val="lt1"/>
        </a:solidFill>
      </a:ln>
    </cs:spPr>
  </cs:dataPoint3D>
  <cs:dataPointLine>
    <cs:lnRef idx="0">
      <cs:styleClr val="auto"/>
    </cs:lnRef>
    <cs:fillRef idx="0"/>
    <cs:effectRef idx="0"/>
    <cs:fontRef idx="minor">
      <a:schemeClr val="dk1"/>
    </cs:fontRef>
    <cs:spPr>
      <a:ln w="22225" cap="rnd">
        <a:solidFill>
          <a:schemeClr val="phClr"/>
        </a:solidFill>
        <a:round/>
      </a:ln>
    </cs:spPr>
  </cs:dataPointLine>
  <cs:dataPointMarker>
    <cs:lnRef idx="0">
      <cs:styleClr val="auto"/>
    </cs:lnRef>
    <cs:fillRef idx="0">
      <cs:styleClr val="auto"/>
    </cs:fillRef>
    <cs:effectRef idx="0"/>
    <cs:fontRef idx="minor">
      <a:schemeClr val="dk1"/>
    </cs:fontRef>
    <cs:spPr>
      <a:solidFill>
        <a:schemeClr val="lt1"/>
      </a:solidFill>
      <a:ln w="15875">
        <a:solidFill>
          <a:schemeClr val="phClr"/>
        </a:solidFill>
        <a:round/>
      </a:ln>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65000"/>
        <a:lumOff val="35000"/>
      </a:schemeClr>
    </cs:fontRef>
    <cs:spPr>
      <a:ln w="9525" cap="flat" cmpd="sng" algn="ctr">
        <a:solidFill>
          <a:schemeClr val="dk1">
            <a:lumMod val="15000"/>
            <a:lumOff val="85000"/>
          </a:schemeClr>
        </a:solidFill>
        <a:round/>
      </a:ln>
    </cs:spPr>
    <cs:defRPr sz="800" kern="1200"/>
  </cs:dataTable>
  <cs:downBar>
    <cs:lnRef idx="0"/>
    <cs:fillRef idx="0"/>
    <cs:effectRef idx="0"/>
    <cs:fontRef idx="minor">
      <a:schemeClr val="dk1"/>
    </cs:fontRef>
    <cs:spPr>
      <a:solidFill>
        <a:schemeClr val="dk1">
          <a:lumMod val="75000"/>
          <a:lumOff val="25000"/>
        </a:schemeClr>
      </a:solidFill>
      <a:ln w="9525" cap="flat" cmpd="sng" algn="ctr">
        <a:solidFill>
          <a:schemeClr val="dk1">
            <a:lumMod val="50000"/>
            <a:lumOff val="50000"/>
          </a:schemeClr>
        </a:solidFill>
        <a:round/>
      </a:ln>
    </cs:spPr>
  </cs:downBar>
  <cs:dropLine>
    <cs:lnRef idx="0"/>
    <cs:fillRef idx="0"/>
    <cs:effectRef idx="0"/>
    <cs:fontRef idx="minor">
      <a:schemeClr val="dk1"/>
    </cs:fontRef>
    <cs:spPr>
      <a:ln w="9525" cap="flat" cmpd="sng" algn="ctr">
        <a:solidFill>
          <a:schemeClr val="dk1">
            <a:lumMod val="35000"/>
            <a:lumOff val="65000"/>
          </a:schemeClr>
        </a:solidFill>
        <a:round/>
      </a:ln>
    </cs:spPr>
  </cs:dropLine>
  <cs:errorBar>
    <cs:lnRef idx="0"/>
    <cs:fillRef idx="0"/>
    <cs:effectRef idx="0"/>
    <cs:fontRef idx="minor">
      <a:schemeClr val="dk1"/>
    </cs:fontRef>
    <cs:spPr>
      <a:ln w="9525" cap="flat" cmpd="sng" algn="ctr">
        <a:solidFill>
          <a:schemeClr val="dk1">
            <a:lumMod val="50000"/>
            <a:lumOff val="50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solidFill>
          <a:schemeClr val="dk1">
            <a:lumMod val="15000"/>
            <a:lumOff val="85000"/>
          </a:schemeClr>
        </a:solidFill>
        <a:round/>
      </a:ln>
    </cs:spPr>
  </cs:gridlineMajor>
  <cs:gridlineMinor>
    <cs:lnRef idx="0"/>
    <cs:fillRef idx="0"/>
    <cs:effectRef idx="0"/>
    <cs:fontRef idx="minor">
      <a:schemeClr val="dk1"/>
    </cs:fontRef>
    <cs:spPr>
      <a:ln w="9525" cap="flat" cmpd="sng" algn="ctr">
        <a:solidFill>
          <a:schemeClr val="dk1">
            <a:lumMod val="5000"/>
            <a:lumOff val="95000"/>
          </a:schemeClr>
        </a:solidFill>
        <a:round/>
      </a:ln>
    </cs:spPr>
  </cs:gridlineMinor>
  <cs:hiLoLine>
    <cs:lnRef idx="0"/>
    <cs:fillRef idx="0"/>
    <cs:effectRef idx="0"/>
    <cs:fontRef idx="minor">
      <a:schemeClr val="dk1"/>
    </cs:fontRef>
    <cs:spPr>
      <a:ln w="9525" cap="flat" cmpd="sng" algn="ctr">
        <a:solidFill>
          <a:schemeClr val="dk1">
            <a:lumMod val="35000"/>
            <a:lumOff val="65000"/>
          </a:schemeClr>
        </a:solidFill>
        <a:round/>
      </a:ln>
    </cs:spPr>
  </cs:hiLoLine>
  <cs:leaderLine>
    <cs:lnRef idx="0"/>
    <cs:fillRef idx="0"/>
    <cs:effectRef idx="0"/>
    <cs:fontRef idx="minor">
      <a:schemeClr val="dk1"/>
    </cs:fontRef>
    <cs:spPr>
      <a:ln w="9525" cap="flat" cmpd="sng" algn="ctr">
        <a:solidFill>
          <a:schemeClr val="dk1">
            <a:lumMod val="35000"/>
            <a:lumOff val="65000"/>
          </a:schemeClr>
        </a:solidFill>
        <a:round/>
      </a:ln>
    </cs:spPr>
  </cs:leaderLine>
  <cs:legend>
    <cs:lnRef idx="0"/>
    <cs:fillRef idx="0"/>
    <cs:effectRef idx="0"/>
    <cs:fontRef idx="minor">
      <a:schemeClr val="dk1">
        <a:lumMod val="65000"/>
        <a:lumOff val="35000"/>
      </a:schemeClr>
    </cs:fontRef>
    <cs:spPr>
      <a:solidFill>
        <a:schemeClr val="lt1">
          <a:alpha val="50000"/>
        </a:schemeClr>
      </a:solidFill>
    </cs:spPr>
    <cs:defRPr sz="900" kern="1200"/>
  </cs:legend>
  <cs:plotArea>
    <cs:lnRef idx="0"/>
    <cs:fillRef idx="0"/>
    <cs:effectRef idx="0"/>
    <cs:fontRef idx="minor">
      <a:schemeClr val="dk1"/>
    </cs:fontRef>
  </cs:plotArea>
  <cs:plotArea3D>
    <cs:lnRef idx="0"/>
    <cs:fillRef idx="0"/>
    <cs:effectRef idx="0"/>
    <cs:fontRef idx="minor">
      <a:schemeClr val="dk1"/>
    </cs:fontRef>
  </cs:plotArea3D>
  <cs:seriesAxis>
    <cs:lnRef idx="0"/>
    <cs:fillRef idx="0"/>
    <cs:effectRef idx="0"/>
    <cs:fontRef idx="minor">
      <a:schemeClr val="dk1">
        <a:lumMod val="65000"/>
        <a:lumOff val="35000"/>
      </a:schemeClr>
    </cs:fontRef>
    <cs:defRPr sz="900" kern="1200"/>
  </cs:seriesAxis>
  <cs:seriesLine>
    <cs:lnRef idx="0"/>
    <cs:fillRef idx="0"/>
    <cs:effectRef idx="0"/>
    <cs:fontRef idx="minor">
      <a:schemeClr val="dk1"/>
    </cs:fontRef>
    <cs:spPr>
      <a:ln w="9525" cap="flat" cmpd="sng" algn="ctr">
        <a:solidFill>
          <a:schemeClr val="dk1">
            <a:lumMod val="35000"/>
            <a:lumOff val="65000"/>
          </a:schemeClr>
        </a:solidFill>
        <a:round/>
      </a:ln>
    </cs:spPr>
  </cs:seriesLine>
  <cs:title>
    <cs:lnRef idx="0"/>
    <cs:fillRef idx="0"/>
    <cs:effectRef idx="0"/>
    <cs:fontRef idx="major">
      <a:schemeClr val="dk1">
        <a:lumMod val="50000"/>
        <a:lumOff val="50000"/>
      </a:schemeClr>
    </cs:fontRef>
    <cs:defRPr sz="1600" b="1" kern="1200" spc="0" normalizeH="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dk1">
        <a:lumMod val="65000"/>
        <a:lumOff val="35000"/>
      </a:schemeClr>
    </cs:fontRef>
    <cs:defRPr sz="900" kern="1200"/>
  </cs:trendlineLabel>
  <cs:upBar>
    <cs:lnRef idx="0"/>
    <cs:fillRef idx="0"/>
    <cs:effectRef idx="0"/>
    <cs:fontRef idx="minor">
      <a:schemeClr val="dk1"/>
    </cs:fontRef>
    <cs:spPr>
      <a:solidFill>
        <a:schemeClr val="lt1"/>
      </a:solidFill>
      <a:ln w="9525" cap="flat" cmpd="sng" algn="ctr">
        <a:solidFill>
          <a:schemeClr val="dk1">
            <a:lumMod val="50000"/>
            <a:lumOff val="50000"/>
          </a:schemeClr>
        </a:solidFill>
        <a:round/>
      </a:ln>
    </cs:spPr>
  </cs:upBar>
  <cs:valueAxis>
    <cs:lnRef idx="0"/>
    <cs:fillRef idx="0"/>
    <cs:effectRef idx="0"/>
    <cs:fontRef idx="minor">
      <a:schemeClr val="dk1">
        <a:lumMod val="65000"/>
        <a:lumOff val="35000"/>
      </a:schemeClr>
    </cs:fontRef>
    <cs:defRPr sz="900" kern="1200"/>
  </cs:valueAxis>
  <cs:wall>
    <cs:lnRef idx="0"/>
    <cs:fillRef idx="0"/>
    <cs:effectRef idx="0"/>
    <cs:fontRef idx="minor">
      <a:schemeClr val="dk1"/>
    </cs:fontRef>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098BE41-24B3-4773-8D2E-78B2DBC09E3C}" type="datetimeFigureOut">
              <a:rPr lang="en-US" smtClean="0"/>
              <a:t>12/24/2019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54B5F31-6AEE-4882-9859-9117662264BD}" type="slidenum">
              <a:rPr lang="en-US" smtClean="0"/>
              <a:t>‹#›</a:t>
            </a:fld>
            <a:endParaRPr lang="en-US"/>
          </a:p>
        </p:txBody>
      </p:sp>
    </p:spTree>
    <p:extLst>
      <p:ext uri="{BB962C8B-B14F-4D97-AF65-F5344CB8AC3E}">
        <p14:creationId xmlns:p14="http://schemas.microsoft.com/office/powerpoint/2010/main" val="208758597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err="1" smtClean="0">
                <a:solidFill>
                  <a:schemeClr val="tx1"/>
                </a:solidFill>
                <a:effectLst/>
                <a:latin typeface="+mn-lt"/>
                <a:ea typeface="+mn-ea"/>
                <a:cs typeface="+mn-cs"/>
              </a:rPr>
              <a:t>Thúc</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đẩy</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bình</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đẳng</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giới</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bắt</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đầu</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từ</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lứa</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tuổi</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thanh</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thiếu</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niên</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trong</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môi</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trường</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giáo</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dục</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thể</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thao</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đã</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được</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đưa</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vào</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Chiến</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lược</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quốc</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gia</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về</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Bình</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đẳng</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iới</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giai</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đoạn</a:t>
            </a:r>
            <a:r>
              <a:rPr lang="en-US" sz="1200" kern="1200" dirty="0" smtClean="0">
                <a:solidFill>
                  <a:schemeClr val="tx1"/>
                </a:solidFill>
                <a:effectLst/>
                <a:latin typeface="+mn-lt"/>
                <a:ea typeface="+mn-ea"/>
                <a:cs typeface="+mn-cs"/>
              </a:rPr>
              <a:t> 2011-2020</a:t>
            </a:r>
          </a:p>
          <a:p>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Plan International </a:t>
            </a:r>
            <a:r>
              <a:rPr lang="en-US" sz="1200" kern="1200" dirty="0" err="1" smtClean="0">
                <a:solidFill>
                  <a:schemeClr val="tx1"/>
                </a:solidFill>
                <a:effectLst/>
                <a:latin typeface="+mn-lt"/>
                <a:ea typeface="+mn-ea"/>
                <a:cs typeface="+mn-cs"/>
              </a:rPr>
              <a:t>xác</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nhận</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sự</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tồn</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tại</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của</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bạo</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lực</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giới</a:t>
            </a:r>
            <a:r>
              <a:rPr lang="en-US" sz="1200" kern="1200" dirty="0" smtClean="0">
                <a:solidFill>
                  <a:schemeClr val="tx1"/>
                </a:solidFill>
                <a:effectLst/>
                <a:latin typeface="+mn-lt"/>
                <a:ea typeface="+mn-ea"/>
                <a:cs typeface="+mn-cs"/>
              </a:rPr>
              <a:t> ở </a:t>
            </a:r>
            <a:r>
              <a:rPr lang="en-US" sz="1200" kern="1200" dirty="0" err="1" smtClean="0">
                <a:solidFill>
                  <a:schemeClr val="tx1"/>
                </a:solidFill>
                <a:effectLst/>
                <a:latin typeface="+mn-lt"/>
                <a:ea typeface="+mn-ea"/>
                <a:cs typeface="+mn-cs"/>
              </a:rPr>
              <a:t>quy</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mô</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toàn</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cầu</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đã</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và</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đang</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ảnh</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hưởng</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đến</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trẻ</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em</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gái</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và</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trẻ</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em</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trai</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theo</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rất</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nhiều</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cách</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tiêu</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cực</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khác</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nhau</a:t>
            </a:r>
            <a:r>
              <a:rPr lang="en-US" sz="1200" kern="1200" dirty="0" smtClean="0">
                <a:solidFill>
                  <a:schemeClr val="tx1"/>
                </a:solidFill>
                <a:effectLst/>
                <a:latin typeface="+mn-lt"/>
                <a:ea typeface="+mn-ea"/>
                <a:cs typeface="+mn-cs"/>
              </a:rPr>
              <a:t> Plan International </a:t>
            </a:r>
            <a:r>
              <a:rPr lang="en-US" sz="1200" kern="1200" dirty="0" err="1" smtClean="0">
                <a:solidFill>
                  <a:schemeClr val="tx1"/>
                </a:solidFill>
                <a:effectLst/>
                <a:latin typeface="+mn-lt"/>
                <a:ea typeface="+mn-ea"/>
                <a:cs typeface="+mn-cs"/>
              </a:rPr>
              <a:t>tích</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cực</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hoạt</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động</a:t>
            </a:r>
            <a:r>
              <a:rPr lang="en-US" sz="1200" kern="1200" dirty="0" smtClean="0">
                <a:solidFill>
                  <a:schemeClr val="tx1"/>
                </a:solidFill>
                <a:effectLst/>
                <a:latin typeface="+mn-lt"/>
                <a:ea typeface="+mn-ea"/>
                <a:cs typeface="+mn-cs"/>
              </a:rPr>
              <a:t> để </a:t>
            </a:r>
            <a:r>
              <a:rPr lang="en-US" sz="1200" kern="1200" dirty="0" err="1" smtClean="0">
                <a:solidFill>
                  <a:schemeClr val="tx1"/>
                </a:solidFill>
                <a:effectLst/>
                <a:latin typeface="+mn-lt"/>
                <a:ea typeface="+mn-ea"/>
                <a:cs typeface="+mn-cs"/>
              </a:rPr>
              <a:t>chấm</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dứt</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bạo</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lực</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giới</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nhằm</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giúp</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trẻ</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phát</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triển</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kỹ</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năng</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và</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đưa</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ra</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quyết</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định</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tích</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cực</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trong</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cuộc</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sống</a:t>
            </a:r>
            <a:endParaRPr lang="en-US" sz="1200" kern="1200" dirty="0" smtClean="0">
              <a:solidFill>
                <a:schemeClr val="tx1"/>
              </a:solidFill>
              <a:effectLst/>
              <a:latin typeface="+mn-lt"/>
              <a:ea typeface="+mn-ea"/>
              <a:cs typeface="+mn-cs"/>
            </a:endParaRPr>
          </a:p>
          <a:p>
            <a:endParaRPr lang="en-US" sz="1200" kern="1200" dirty="0" smtClean="0">
              <a:solidFill>
                <a:schemeClr val="tx1"/>
              </a:solidFill>
              <a:effectLst/>
              <a:latin typeface="+mn-lt"/>
              <a:ea typeface="+mn-ea"/>
              <a:cs typeface="+mn-cs"/>
            </a:endParaRPr>
          </a:p>
          <a:p>
            <a:r>
              <a:rPr lang="vi-VN" sz="1200" u="sng" kern="1200" dirty="0" smtClean="0">
                <a:solidFill>
                  <a:schemeClr val="tx1"/>
                </a:solidFill>
                <a:effectLst/>
                <a:latin typeface="+mn-lt"/>
                <a:ea typeface="+mn-ea"/>
                <a:cs typeface="+mn-cs"/>
              </a:rPr>
              <a:t>Hợp tác của </a:t>
            </a:r>
            <a:r>
              <a:rPr lang="en-US" sz="1200" u="sng" kern="1200" dirty="0" smtClean="0">
                <a:solidFill>
                  <a:schemeClr val="tx1"/>
                </a:solidFill>
                <a:effectLst/>
                <a:latin typeface="+mn-lt"/>
                <a:ea typeface="+mn-ea"/>
                <a:cs typeface="+mn-cs"/>
              </a:rPr>
              <a:t>Plan International </a:t>
            </a:r>
            <a:r>
              <a:rPr lang="vi-VN" sz="1200" u="sng" kern="1200" dirty="0" smtClean="0">
                <a:solidFill>
                  <a:schemeClr val="tx1"/>
                </a:solidFill>
                <a:effectLst/>
                <a:latin typeface="+mn-lt"/>
                <a:ea typeface="+mn-ea"/>
                <a:cs typeface="+mn-cs"/>
              </a:rPr>
              <a:t>với Việt Nam</a:t>
            </a:r>
            <a:r>
              <a:rPr lang="en-US" sz="1200" u="sng" kern="1200" dirty="0" smtClean="0">
                <a:solidFill>
                  <a:schemeClr val="tx1"/>
                </a:solidFill>
                <a:effectLst/>
                <a:latin typeface="+mn-lt"/>
                <a:ea typeface="+mn-ea"/>
                <a:cs typeface="+mn-cs"/>
              </a:rPr>
              <a:t>: </a:t>
            </a:r>
            <a:r>
              <a:rPr lang="en-US" sz="1200" kern="1200" dirty="0" smtClean="0">
                <a:solidFill>
                  <a:schemeClr val="tx1"/>
                </a:solidFill>
                <a:effectLst/>
                <a:latin typeface="+mn-lt"/>
                <a:ea typeface="+mn-ea"/>
                <a:cs typeface="+mn-cs"/>
              </a:rPr>
              <a:t>Sở </a:t>
            </a:r>
            <a:r>
              <a:rPr lang="en-US" sz="1200" kern="1200" dirty="0" err="1" smtClean="0">
                <a:solidFill>
                  <a:schemeClr val="tx1"/>
                </a:solidFill>
                <a:effectLst/>
                <a:latin typeface="+mn-lt"/>
                <a:ea typeface="+mn-ea"/>
                <a:cs typeface="+mn-cs"/>
              </a:rPr>
              <a:t>Giáo</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dục</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và</a:t>
            </a:r>
            <a:r>
              <a:rPr lang="en-US" sz="1200" kern="1200" dirty="0" smtClean="0">
                <a:solidFill>
                  <a:schemeClr val="tx1"/>
                </a:solidFill>
                <a:effectLst/>
                <a:latin typeface="+mn-lt"/>
                <a:ea typeface="+mn-ea"/>
                <a:cs typeface="+mn-cs"/>
              </a:rPr>
              <a:t> Đào </a:t>
            </a:r>
            <a:r>
              <a:rPr lang="en-US" sz="1200" kern="1200" dirty="0" err="1" smtClean="0">
                <a:solidFill>
                  <a:schemeClr val="tx1"/>
                </a:solidFill>
                <a:effectLst/>
                <a:latin typeface="+mn-lt"/>
                <a:ea typeface="+mn-ea"/>
                <a:cs typeface="+mn-cs"/>
              </a:rPr>
              <a:t>tạo</a:t>
            </a:r>
            <a:r>
              <a:rPr lang="en-US" sz="1200" kern="1200" dirty="0" smtClean="0">
                <a:solidFill>
                  <a:schemeClr val="tx1"/>
                </a:solidFill>
                <a:effectLst/>
                <a:latin typeface="+mn-lt"/>
                <a:ea typeface="+mn-ea"/>
                <a:cs typeface="+mn-cs"/>
              </a:rPr>
              <a:t>, Sở Lao </a:t>
            </a:r>
            <a:r>
              <a:rPr lang="en-US" sz="1200" kern="1200" dirty="0" err="1" smtClean="0">
                <a:solidFill>
                  <a:schemeClr val="tx1"/>
                </a:solidFill>
                <a:effectLst/>
                <a:latin typeface="+mn-lt"/>
                <a:ea typeface="+mn-ea"/>
                <a:cs typeface="+mn-cs"/>
              </a:rPr>
              <a:t>động</a:t>
            </a:r>
            <a:r>
              <a:rPr lang="en-US" sz="1200" kern="1200" dirty="0" smtClean="0">
                <a:solidFill>
                  <a:schemeClr val="tx1"/>
                </a:solidFill>
                <a:effectLst/>
                <a:latin typeface="+mn-lt"/>
                <a:ea typeface="+mn-ea"/>
                <a:cs typeface="+mn-cs"/>
              </a:rPr>
              <a:t> - </a:t>
            </a:r>
            <a:r>
              <a:rPr lang="en-US" sz="1200" kern="1200" dirty="0" err="1" smtClean="0">
                <a:solidFill>
                  <a:schemeClr val="tx1"/>
                </a:solidFill>
                <a:effectLst/>
                <a:latin typeface="+mn-lt"/>
                <a:ea typeface="+mn-ea"/>
                <a:cs typeface="+mn-cs"/>
              </a:rPr>
              <a:t>Thương</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binh</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và</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Xã</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hội</a:t>
            </a:r>
            <a:r>
              <a:rPr lang="en-US" sz="1200" kern="1200" dirty="0" smtClean="0">
                <a:solidFill>
                  <a:schemeClr val="tx1"/>
                </a:solidFill>
                <a:effectLst/>
                <a:latin typeface="+mn-lt"/>
                <a:ea typeface="+mn-ea"/>
                <a:cs typeface="+mn-cs"/>
              </a:rPr>
              <a:t> </a:t>
            </a:r>
            <a:r>
              <a:rPr lang="vi-VN" sz="1200" kern="1200" dirty="0" smtClean="0">
                <a:solidFill>
                  <a:schemeClr val="tx1"/>
                </a:solidFill>
                <a:effectLst/>
                <a:latin typeface="+mn-lt"/>
                <a:ea typeface="+mn-ea"/>
                <a:cs typeface="+mn-cs"/>
              </a:rPr>
              <a:t>Thành phố an toàn và hòa nhập cho trẻ em gái vị thành niên</a:t>
            </a:r>
            <a:r>
              <a:rPr lang="en-US" sz="1200" kern="1200" dirty="0" smtClean="0">
                <a:solidFill>
                  <a:schemeClr val="tx1"/>
                </a:solidFill>
                <a:effectLst/>
                <a:latin typeface="+mn-lt"/>
                <a:ea typeface="+mn-ea"/>
                <a:cs typeface="+mn-cs"/>
              </a:rPr>
              <a:t>;</a:t>
            </a:r>
            <a:r>
              <a:rPr lang="vi-VN" sz="1200" kern="1200" dirty="0" smtClean="0">
                <a:solidFill>
                  <a:schemeClr val="tx1"/>
                </a:solidFill>
                <a:effectLst/>
                <a:latin typeface="+mn-lt"/>
                <a:ea typeface="+mn-ea"/>
                <a:cs typeface="+mn-cs"/>
              </a:rPr>
              <a:t> Tăng cường vị thế của trẻ em gái và nữ thanh niên và tham gia vào việc phát triển Hà Nội. Kinh nghiệm và mối quan hệ đã được thiết lập với các ban ngành Thành phố sẽ đóng góp vào việc triển khai </a:t>
            </a:r>
            <a:r>
              <a:rPr lang="en-US" sz="1200" kern="1200" dirty="0" smtClean="0">
                <a:solidFill>
                  <a:schemeClr val="tx1"/>
                </a:solidFill>
                <a:effectLst/>
                <a:latin typeface="+mn-lt"/>
                <a:ea typeface="+mn-ea"/>
                <a:cs typeface="+mn-cs"/>
              </a:rPr>
              <a:t>Dự </a:t>
            </a:r>
            <a:r>
              <a:rPr lang="en-US" sz="1200" kern="1200" dirty="0" err="1" smtClean="0">
                <a:solidFill>
                  <a:schemeClr val="tx1"/>
                </a:solidFill>
                <a:effectLst/>
                <a:latin typeface="+mn-lt"/>
                <a:ea typeface="+mn-ea"/>
                <a:cs typeface="+mn-cs"/>
              </a:rPr>
              <a:t>án</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này</a:t>
            </a:r>
            <a:r>
              <a:rPr lang="en-US" sz="1200" kern="1200" dirty="0" smtClean="0">
                <a:solidFill>
                  <a:schemeClr val="tx1"/>
                </a:solidFill>
                <a:effectLst/>
                <a:latin typeface="+mn-lt"/>
                <a:ea typeface="+mn-ea"/>
                <a:cs typeface="+mn-cs"/>
              </a:rPr>
              <a:t> </a:t>
            </a:r>
            <a:r>
              <a:rPr lang="vi-VN" sz="1200" kern="1200" dirty="0" smtClean="0">
                <a:solidFill>
                  <a:schemeClr val="tx1"/>
                </a:solidFill>
                <a:effectLst/>
                <a:latin typeface="+mn-lt"/>
                <a:ea typeface="+mn-ea"/>
                <a:cs typeface="+mn-cs"/>
              </a:rPr>
              <a:t>tại Hà Nội</a:t>
            </a:r>
            <a:endParaRPr lang="en-US" dirty="0"/>
          </a:p>
        </p:txBody>
      </p:sp>
      <p:sp>
        <p:nvSpPr>
          <p:cNvPr id="4" name="Slide Number Placeholder 3"/>
          <p:cNvSpPr>
            <a:spLocks noGrp="1"/>
          </p:cNvSpPr>
          <p:nvPr>
            <p:ph type="sldNum" sz="quarter" idx="10"/>
          </p:nvPr>
        </p:nvSpPr>
        <p:spPr/>
        <p:txBody>
          <a:bodyPr/>
          <a:lstStyle/>
          <a:p>
            <a:fld id="{454B5F31-6AEE-4882-9859-9117662264BD}" type="slidenum">
              <a:rPr lang="en-US" smtClean="0"/>
              <a:t>3</a:t>
            </a:fld>
            <a:endParaRPr lang="en-US"/>
          </a:p>
        </p:txBody>
      </p:sp>
    </p:spTree>
    <p:extLst>
      <p:ext uri="{BB962C8B-B14F-4D97-AF65-F5344CB8AC3E}">
        <p14:creationId xmlns:p14="http://schemas.microsoft.com/office/powerpoint/2010/main" val="4006258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54B5F31-6AEE-4882-9859-9117662264BD}" type="slidenum">
              <a:rPr lang="en-US" smtClean="0"/>
              <a:t>4</a:t>
            </a:fld>
            <a:endParaRPr lang="en-US"/>
          </a:p>
        </p:txBody>
      </p:sp>
    </p:spTree>
    <p:extLst>
      <p:ext uri="{BB962C8B-B14F-4D97-AF65-F5344CB8AC3E}">
        <p14:creationId xmlns:p14="http://schemas.microsoft.com/office/powerpoint/2010/main" val="32575192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54B5F31-6AEE-4882-9859-9117662264BD}" type="slidenum">
              <a:rPr lang="en-US" smtClean="0"/>
              <a:t>7</a:t>
            </a:fld>
            <a:endParaRPr lang="en-US"/>
          </a:p>
        </p:txBody>
      </p:sp>
    </p:spTree>
    <p:extLst>
      <p:ext uri="{BB962C8B-B14F-4D97-AF65-F5344CB8AC3E}">
        <p14:creationId xmlns:p14="http://schemas.microsoft.com/office/powerpoint/2010/main" val="158683009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8A9235FA-F5A6-465F-ACEC-AE02AD567DEE}" type="datetimeFigureOut">
              <a:rPr lang="en-US" smtClean="0"/>
              <a:t>12/24/2019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81B632B-26F3-4095-9B5A-1756941E2D31}" type="slidenum">
              <a:rPr lang="en-US" smtClean="0"/>
              <a:t>‹#›</a:t>
            </a:fld>
            <a:endParaRPr lang="en-US"/>
          </a:p>
        </p:txBody>
      </p:sp>
    </p:spTree>
    <p:extLst>
      <p:ext uri="{BB962C8B-B14F-4D97-AF65-F5344CB8AC3E}">
        <p14:creationId xmlns:p14="http://schemas.microsoft.com/office/powerpoint/2010/main" val="170499621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A9235FA-F5A6-465F-ACEC-AE02AD567DEE}" type="datetimeFigureOut">
              <a:rPr lang="en-US" smtClean="0"/>
              <a:t>12/24/2019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81B632B-26F3-4095-9B5A-1756941E2D31}" type="slidenum">
              <a:rPr lang="en-US" smtClean="0"/>
              <a:t>‹#›</a:t>
            </a:fld>
            <a:endParaRPr lang="en-US"/>
          </a:p>
        </p:txBody>
      </p:sp>
    </p:spTree>
    <p:extLst>
      <p:ext uri="{BB962C8B-B14F-4D97-AF65-F5344CB8AC3E}">
        <p14:creationId xmlns:p14="http://schemas.microsoft.com/office/powerpoint/2010/main" val="216635563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A9235FA-F5A6-465F-ACEC-AE02AD567DEE}" type="datetimeFigureOut">
              <a:rPr lang="en-US" smtClean="0"/>
              <a:t>12/24/2019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81B632B-26F3-4095-9B5A-1756941E2D31}" type="slidenum">
              <a:rPr lang="en-US" smtClean="0"/>
              <a:t>‹#›</a:t>
            </a:fld>
            <a:endParaRPr lang="en-US"/>
          </a:p>
        </p:txBody>
      </p:sp>
    </p:spTree>
    <p:extLst>
      <p:ext uri="{BB962C8B-B14F-4D97-AF65-F5344CB8AC3E}">
        <p14:creationId xmlns:p14="http://schemas.microsoft.com/office/powerpoint/2010/main" val="24447821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A9235FA-F5A6-465F-ACEC-AE02AD567DEE}" type="datetimeFigureOut">
              <a:rPr lang="en-US" smtClean="0"/>
              <a:t>12/24/2019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81B632B-26F3-4095-9B5A-1756941E2D31}" type="slidenum">
              <a:rPr lang="en-US" smtClean="0"/>
              <a:t>‹#›</a:t>
            </a:fld>
            <a:endParaRPr lang="en-US"/>
          </a:p>
        </p:txBody>
      </p:sp>
    </p:spTree>
    <p:extLst>
      <p:ext uri="{BB962C8B-B14F-4D97-AF65-F5344CB8AC3E}">
        <p14:creationId xmlns:p14="http://schemas.microsoft.com/office/powerpoint/2010/main" val="5187965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8A9235FA-F5A6-465F-ACEC-AE02AD567DEE}" type="datetimeFigureOut">
              <a:rPr lang="en-US" smtClean="0"/>
              <a:t>12/24/2019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81B632B-26F3-4095-9B5A-1756941E2D31}" type="slidenum">
              <a:rPr lang="en-US" smtClean="0"/>
              <a:t>‹#›</a:t>
            </a:fld>
            <a:endParaRPr lang="en-US"/>
          </a:p>
        </p:txBody>
      </p:sp>
    </p:spTree>
    <p:extLst>
      <p:ext uri="{BB962C8B-B14F-4D97-AF65-F5344CB8AC3E}">
        <p14:creationId xmlns:p14="http://schemas.microsoft.com/office/powerpoint/2010/main" val="221883978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8A9235FA-F5A6-465F-ACEC-AE02AD567DEE}" type="datetimeFigureOut">
              <a:rPr lang="en-US" smtClean="0"/>
              <a:t>12/24/2019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81B632B-26F3-4095-9B5A-1756941E2D31}" type="slidenum">
              <a:rPr lang="en-US" smtClean="0"/>
              <a:t>‹#›</a:t>
            </a:fld>
            <a:endParaRPr lang="en-US"/>
          </a:p>
        </p:txBody>
      </p:sp>
    </p:spTree>
    <p:extLst>
      <p:ext uri="{BB962C8B-B14F-4D97-AF65-F5344CB8AC3E}">
        <p14:creationId xmlns:p14="http://schemas.microsoft.com/office/powerpoint/2010/main" val="7187450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8A9235FA-F5A6-465F-ACEC-AE02AD567DEE}" type="datetimeFigureOut">
              <a:rPr lang="en-US" smtClean="0"/>
              <a:t>12/24/2019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81B632B-26F3-4095-9B5A-1756941E2D31}" type="slidenum">
              <a:rPr lang="en-US" smtClean="0"/>
              <a:t>‹#›</a:t>
            </a:fld>
            <a:endParaRPr lang="en-US"/>
          </a:p>
        </p:txBody>
      </p:sp>
    </p:spTree>
    <p:extLst>
      <p:ext uri="{BB962C8B-B14F-4D97-AF65-F5344CB8AC3E}">
        <p14:creationId xmlns:p14="http://schemas.microsoft.com/office/powerpoint/2010/main" val="29305749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8A9235FA-F5A6-465F-ACEC-AE02AD567DEE}" type="datetimeFigureOut">
              <a:rPr lang="en-US" smtClean="0"/>
              <a:t>12/24/2019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81B632B-26F3-4095-9B5A-1756941E2D31}" type="slidenum">
              <a:rPr lang="en-US" smtClean="0"/>
              <a:t>‹#›</a:t>
            </a:fld>
            <a:endParaRPr lang="en-US"/>
          </a:p>
        </p:txBody>
      </p:sp>
    </p:spTree>
    <p:extLst>
      <p:ext uri="{BB962C8B-B14F-4D97-AF65-F5344CB8AC3E}">
        <p14:creationId xmlns:p14="http://schemas.microsoft.com/office/powerpoint/2010/main" val="33516115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A9235FA-F5A6-465F-ACEC-AE02AD567DEE}" type="datetimeFigureOut">
              <a:rPr lang="en-US" smtClean="0"/>
              <a:t>12/24/2019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81B632B-26F3-4095-9B5A-1756941E2D31}" type="slidenum">
              <a:rPr lang="en-US" smtClean="0"/>
              <a:t>‹#›</a:t>
            </a:fld>
            <a:endParaRPr lang="en-US"/>
          </a:p>
        </p:txBody>
      </p:sp>
    </p:spTree>
    <p:extLst>
      <p:ext uri="{BB962C8B-B14F-4D97-AF65-F5344CB8AC3E}">
        <p14:creationId xmlns:p14="http://schemas.microsoft.com/office/powerpoint/2010/main" val="9499057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8A9235FA-F5A6-465F-ACEC-AE02AD567DEE}" type="datetimeFigureOut">
              <a:rPr lang="en-US" smtClean="0"/>
              <a:t>12/24/2019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81B632B-26F3-4095-9B5A-1756941E2D31}" type="slidenum">
              <a:rPr lang="en-US" smtClean="0"/>
              <a:t>‹#›</a:t>
            </a:fld>
            <a:endParaRPr lang="en-US"/>
          </a:p>
        </p:txBody>
      </p:sp>
    </p:spTree>
    <p:extLst>
      <p:ext uri="{BB962C8B-B14F-4D97-AF65-F5344CB8AC3E}">
        <p14:creationId xmlns:p14="http://schemas.microsoft.com/office/powerpoint/2010/main" val="51597780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8A9235FA-F5A6-465F-ACEC-AE02AD567DEE}" type="datetimeFigureOut">
              <a:rPr lang="en-US" smtClean="0"/>
              <a:t>12/24/2019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81B632B-26F3-4095-9B5A-1756941E2D31}" type="slidenum">
              <a:rPr lang="en-US" smtClean="0"/>
              <a:t>‹#›</a:t>
            </a:fld>
            <a:endParaRPr lang="en-US"/>
          </a:p>
        </p:txBody>
      </p:sp>
    </p:spTree>
    <p:extLst>
      <p:ext uri="{BB962C8B-B14F-4D97-AF65-F5344CB8AC3E}">
        <p14:creationId xmlns:p14="http://schemas.microsoft.com/office/powerpoint/2010/main" val="313288472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A9235FA-F5A6-465F-ACEC-AE02AD567DEE}" type="datetimeFigureOut">
              <a:rPr lang="en-US" smtClean="0"/>
              <a:t>12/24/2019</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81B632B-26F3-4095-9B5A-1756941E2D31}" type="slidenum">
              <a:rPr lang="en-US" smtClean="0"/>
              <a:t>‹#›</a:t>
            </a:fld>
            <a:endParaRPr lang="en-US"/>
          </a:p>
        </p:txBody>
      </p:sp>
    </p:spTree>
    <p:extLst>
      <p:ext uri="{BB962C8B-B14F-4D97-AF65-F5344CB8AC3E}">
        <p14:creationId xmlns:p14="http://schemas.microsoft.com/office/powerpoint/2010/main" val="104248509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42874" y="719137"/>
            <a:ext cx="12191999" cy="2923877"/>
          </a:xfrm>
          <a:prstGeom prst="rect">
            <a:avLst/>
          </a:prstGeom>
          <a:noFill/>
        </p:spPr>
        <p:txBody>
          <a:bodyPr wrap="square" rtlCol="0">
            <a:spAutoFit/>
          </a:bodyPr>
          <a:lstStyle/>
          <a:p>
            <a:pPr algn="ctr">
              <a:lnSpc>
                <a:spcPct val="200000"/>
              </a:lnSpc>
            </a:pPr>
            <a:endParaRPr lang="en-US" b="1" dirty="0">
              <a:solidFill>
                <a:srgbClr val="000099"/>
              </a:solidFill>
              <a:latin typeface="Times New Roman" panose="02020603050405020304" pitchFamily="18" charset="0"/>
              <a:cs typeface="Times New Roman" panose="02020603050405020304" pitchFamily="18" charset="0"/>
            </a:endParaRPr>
          </a:p>
          <a:p>
            <a:pPr algn="ctr">
              <a:lnSpc>
                <a:spcPct val="200000"/>
              </a:lnSpc>
            </a:pPr>
            <a:endParaRPr lang="en-US" b="1" dirty="0" smtClean="0">
              <a:solidFill>
                <a:srgbClr val="000099"/>
              </a:solidFill>
              <a:latin typeface="Times New Roman" panose="02020603050405020304" pitchFamily="18" charset="0"/>
              <a:cs typeface="Times New Roman" panose="02020603050405020304" pitchFamily="18" charset="0"/>
            </a:endParaRPr>
          </a:p>
          <a:p>
            <a:pPr algn="ctr">
              <a:lnSpc>
                <a:spcPct val="200000"/>
              </a:lnSpc>
            </a:pPr>
            <a:r>
              <a:rPr lang="en-US" sz="2800" b="1" dirty="0" smtClean="0">
                <a:solidFill>
                  <a:srgbClr val="FF0000"/>
                </a:solidFill>
                <a:latin typeface="Times New Roman" panose="02020603050405020304" pitchFamily="18" charset="0"/>
                <a:cs typeface="Times New Roman" panose="02020603050405020304" pitchFamily="18" charset="0"/>
              </a:rPr>
              <a:t>KHÔNG GIAN THỂ THAO AN TOÀN, THÂN THIỆN VÀ BÌNH ĐẲNG </a:t>
            </a:r>
          </a:p>
          <a:p>
            <a:pPr algn="ctr">
              <a:lnSpc>
                <a:spcPct val="200000"/>
              </a:lnSpc>
            </a:pPr>
            <a:r>
              <a:rPr lang="en-US" sz="2800" b="1" dirty="0" smtClean="0">
                <a:solidFill>
                  <a:srgbClr val="FF0000"/>
                </a:solidFill>
                <a:latin typeface="Times New Roman" panose="02020603050405020304" pitchFamily="18" charset="0"/>
                <a:cs typeface="Times New Roman" panose="02020603050405020304" pitchFamily="18" charset="0"/>
              </a:rPr>
              <a:t>TRONG TRƯỜNG HỌC TẠI HÀ NỘI</a:t>
            </a:r>
          </a:p>
        </p:txBody>
      </p:sp>
      <p:pic>
        <p:nvPicPr>
          <p:cNvPr id="1026" name="Picture 1"/>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115551" y="128588"/>
            <a:ext cx="1039813" cy="969505"/>
          </a:xfrm>
          <a:prstGeom prst="rect">
            <a:avLst/>
          </a:prstGeom>
          <a:noFill/>
          <a:ln w="9525">
            <a:solidFill>
              <a:srgbClr val="FFFFFF"/>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pic>
      <p:pic>
        <p:nvPicPr>
          <p:cNvPr id="2" name="Picture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072187" y="178594"/>
            <a:ext cx="1081087" cy="1081087"/>
          </a:xfrm>
          <a:prstGeom prst="rect">
            <a:avLst/>
          </a:prstGeom>
        </p:spPr>
      </p:pic>
      <p:pic>
        <p:nvPicPr>
          <p:cNvPr id="3" name="Picture 2"/>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0" y="0"/>
            <a:ext cx="4953000" cy="1304925"/>
          </a:xfrm>
          <a:prstGeom prst="rect">
            <a:avLst/>
          </a:prstGeom>
        </p:spPr>
      </p:pic>
    </p:spTree>
    <p:extLst>
      <p:ext uri="{BB962C8B-B14F-4D97-AF65-F5344CB8AC3E}">
        <p14:creationId xmlns:p14="http://schemas.microsoft.com/office/powerpoint/2010/main" val="38447685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4266941" y="2609986"/>
            <a:ext cx="3008759" cy="830997"/>
          </a:xfrm>
          <a:prstGeom prst="rect">
            <a:avLst/>
          </a:prstGeom>
          <a:noFill/>
        </p:spPr>
        <p:txBody>
          <a:bodyPr wrap="square" rtlCol="0">
            <a:spAutoFit/>
          </a:bodyPr>
          <a:lstStyle/>
          <a:p>
            <a:r>
              <a:rPr lang="en-US" sz="4800" b="1" dirty="0" err="1" smtClean="0">
                <a:solidFill>
                  <a:srgbClr val="000099"/>
                </a:solidFill>
              </a:rPr>
              <a:t>Nội</a:t>
            </a:r>
            <a:r>
              <a:rPr lang="en-US" sz="4800" b="1" dirty="0" smtClean="0">
                <a:solidFill>
                  <a:srgbClr val="000099"/>
                </a:solidFill>
              </a:rPr>
              <a:t> dung</a:t>
            </a:r>
            <a:endParaRPr lang="en-US" sz="4800" b="1" dirty="0">
              <a:solidFill>
                <a:srgbClr val="000099"/>
              </a:solidFill>
            </a:endParaRPr>
          </a:p>
        </p:txBody>
      </p:sp>
      <p:grpSp>
        <p:nvGrpSpPr>
          <p:cNvPr id="24" name="Group 23"/>
          <p:cNvGrpSpPr/>
          <p:nvPr/>
        </p:nvGrpSpPr>
        <p:grpSpPr>
          <a:xfrm>
            <a:off x="1353035" y="507064"/>
            <a:ext cx="8775248" cy="5636725"/>
            <a:chOff x="1353035" y="507064"/>
            <a:chExt cx="8775248" cy="5636725"/>
          </a:xfrm>
        </p:grpSpPr>
        <p:sp>
          <p:nvSpPr>
            <p:cNvPr id="20" name="Striped Right Arrow 19"/>
            <p:cNvSpPr/>
            <p:nvPr/>
          </p:nvSpPr>
          <p:spPr>
            <a:xfrm rot="5400000">
              <a:off x="8221922" y="2477665"/>
              <a:ext cx="836658" cy="625185"/>
            </a:xfrm>
            <a:prstGeom prst="strip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3" name="Group 22"/>
            <p:cNvGrpSpPr/>
            <p:nvPr/>
          </p:nvGrpSpPr>
          <p:grpSpPr>
            <a:xfrm>
              <a:off x="1353035" y="507064"/>
              <a:ext cx="8775248" cy="5636725"/>
              <a:chOff x="1353035" y="507064"/>
              <a:chExt cx="8775248" cy="5636725"/>
            </a:xfrm>
          </p:grpSpPr>
          <p:sp>
            <p:nvSpPr>
              <p:cNvPr id="7" name="Oval 6"/>
              <p:cNvSpPr/>
              <p:nvPr/>
            </p:nvSpPr>
            <p:spPr>
              <a:xfrm>
                <a:off x="1353035" y="3025485"/>
                <a:ext cx="2109722" cy="1476780"/>
              </a:xfrm>
              <a:prstGeom prst="ellipse">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err="1" smtClean="0">
                    <a:latin typeface="Times New Roman" panose="02020603050405020304" pitchFamily="18" charset="0"/>
                    <a:cs typeface="Times New Roman" panose="02020603050405020304" pitchFamily="18" charset="0"/>
                  </a:rPr>
                  <a:t>Lý</a:t>
                </a:r>
                <a:r>
                  <a:rPr lang="en-US" sz="2000" b="1" dirty="0" smtClean="0">
                    <a:latin typeface="Times New Roman" panose="02020603050405020304" pitchFamily="18" charset="0"/>
                    <a:cs typeface="Times New Roman" panose="02020603050405020304" pitchFamily="18" charset="0"/>
                  </a:rPr>
                  <a:t> do </a:t>
                </a:r>
                <a:r>
                  <a:rPr lang="en-US" sz="2000" b="1" dirty="0" err="1" smtClean="0">
                    <a:latin typeface="Times New Roman" panose="02020603050405020304" pitchFamily="18" charset="0"/>
                    <a:cs typeface="Times New Roman" panose="02020603050405020304" pitchFamily="18" charset="0"/>
                  </a:rPr>
                  <a:t>triển</a:t>
                </a:r>
                <a:r>
                  <a:rPr lang="en-US" sz="2000" b="1" dirty="0" smtClean="0">
                    <a:latin typeface="Times New Roman" panose="02020603050405020304" pitchFamily="18" charset="0"/>
                    <a:cs typeface="Times New Roman" panose="02020603050405020304" pitchFamily="18" charset="0"/>
                  </a:rPr>
                  <a:t> </a:t>
                </a:r>
                <a:r>
                  <a:rPr lang="en-US" sz="2000" b="1" dirty="0" err="1" smtClean="0">
                    <a:latin typeface="Times New Roman" panose="02020603050405020304" pitchFamily="18" charset="0"/>
                    <a:cs typeface="Times New Roman" panose="02020603050405020304" pitchFamily="18" charset="0"/>
                  </a:rPr>
                  <a:t>khai</a:t>
                </a:r>
                <a:r>
                  <a:rPr lang="en-US" sz="2000" b="1" dirty="0" smtClean="0">
                    <a:latin typeface="Times New Roman" panose="02020603050405020304" pitchFamily="18" charset="0"/>
                    <a:cs typeface="Times New Roman" panose="02020603050405020304" pitchFamily="18" charset="0"/>
                  </a:rPr>
                  <a:t> dự </a:t>
                </a:r>
                <a:r>
                  <a:rPr lang="en-US" sz="2000" b="1" dirty="0" err="1" smtClean="0">
                    <a:latin typeface="Times New Roman" panose="02020603050405020304" pitchFamily="18" charset="0"/>
                    <a:cs typeface="Times New Roman" panose="02020603050405020304" pitchFamily="18" charset="0"/>
                  </a:rPr>
                  <a:t>án</a:t>
                </a:r>
                <a:r>
                  <a:rPr lang="en-US" sz="2000" b="1" dirty="0" smtClean="0">
                    <a:latin typeface="Times New Roman" panose="02020603050405020304" pitchFamily="18" charset="0"/>
                    <a:cs typeface="Times New Roman" panose="02020603050405020304" pitchFamily="18" charset="0"/>
                  </a:rPr>
                  <a:t> </a:t>
                </a:r>
                <a:endParaRPr lang="en-US" sz="2000" b="1" dirty="0">
                  <a:latin typeface="Times New Roman" panose="02020603050405020304" pitchFamily="18" charset="0"/>
                  <a:cs typeface="Times New Roman" panose="02020603050405020304" pitchFamily="18" charset="0"/>
                </a:endParaRPr>
              </a:p>
            </p:txBody>
          </p:sp>
          <p:sp>
            <p:nvSpPr>
              <p:cNvPr id="13" name="Oval 12"/>
              <p:cNvSpPr/>
              <p:nvPr/>
            </p:nvSpPr>
            <p:spPr>
              <a:xfrm>
                <a:off x="2557563" y="507064"/>
                <a:ext cx="2627230" cy="1534908"/>
              </a:xfrm>
              <a:prstGeom prst="ellipse">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err="1">
                    <a:latin typeface="Times New Roman" panose="02020603050405020304" pitchFamily="18" charset="0"/>
                    <a:cs typeface="Times New Roman" panose="02020603050405020304" pitchFamily="18" charset="0"/>
                  </a:rPr>
                  <a:t>Mục</a:t>
                </a:r>
                <a:r>
                  <a:rPr lang="en-US" sz="2000" b="1" dirty="0">
                    <a:latin typeface="Times New Roman" panose="02020603050405020304" pitchFamily="18" charset="0"/>
                    <a:cs typeface="Times New Roman" panose="02020603050405020304" pitchFamily="18" charset="0"/>
                  </a:rPr>
                  <a:t> </a:t>
                </a:r>
                <a:r>
                  <a:rPr lang="en-US" sz="2000" b="1" dirty="0" err="1">
                    <a:latin typeface="Times New Roman" panose="02020603050405020304" pitchFamily="18" charset="0"/>
                    <a:cs typeface="Times New Roman" panose="02020603050405020304" pitchFamily="18" charset="0"/>
                  </a:rPr>
                  <a:t>đích</a:t>
                </a:r>
                <a:r>
                  <a:rPr lang="en-US" sz="2000" b="1" dirty="0">
                    <a:latin typeface="Times New Roman" panose="02020603050405020304" pitchFamily="18" charset="0"/>
                    <a:cs typeface="Times New Roman" panose="02020603050405020304" pitchFamily="18" charset="0"/>
                  </a:rPr>
                  <a:t>/</a:t>
                </a:r>
                <a:r>
                  <a:rPr lang="en-US" sz="2000" b="1" dirty="0" err="1">
                    <a:latin typeface="Times New Roman" panose="02020603050405020304" pitchFamily="18" charset="0"/>
                    <a:cs typeface="Times New Roman" panose="02020603050405020304" pitchFamily="18" charset="0"/>
                  </a:rPr>
                  <a:t>kết</a:t>
                </a:r>
                <a:r>
                  <a:rPr lang="en-US" sz="2000" b="1" dirty="0">
                    <a:latin typeface="Times New Roman" panose="02020603050405020304" pitchFamily="18" charset="0"/>
                    <a:cs typeface="Times New Roman" panose="02020603050405020304" pitchFamily="18" charset="0"/>
                  </a:rPr>
                  <a:t> </a:t>
                </a:r>
                <a:r>
                  <a:rPr lang="en-US" sz="2000" b="1" dirty="0" err="1">
                    <a:latin typeface="Times New Roman" panose="02020603050405020304" pitchFamily="18" charset="0"/>
                    <a:cs typeface="Times New Roman" panose="02020603050405020304" pitchFamily="18" charset="0"/>
                  </a:rPr>
                  <a:t>quả</a:t>
                </a:r>
                <a:r>
                  <a:rPr lang="en-US" sz="2000" b="1" dirty="0">
                    <a:latin typeface="Times New Roman" panose="02020603050405020304" pitchFamily="18" charset="0"/>
                    <a:cs typeface="Times New Roman" panose="02020603050405020304" pitchFamily="18" charset="0"/>
                  </a:rPr>
                  <a:t> </a:t>
                </a:r>
                <a:r>
                  <a:rPr lang="en-US" sz="2000" b="1" dirty="0" err="1">
                    <a:latin typeface="Times New Roman" panose="02020603050405020304" pitchFamily="18" charset="0"/>
                    <a:cs typeface="Times New Roman" panose="02020603050405020304" pitchFamily="18" charset="0"/>
                  </a:rPr>
                  <a:t>mong</a:t>
                </a:r>
                <a:r>
                  <a:rPr lang="en-US" sz="2000" b="1" dirty="0">
                    <a:latin typeface="Times New Roman" panose="02020603050405020304" pitchFamily="18" charset="0"/>
                    <a:cs typeface="Times New Roman" panose="02020603050405020304" pitchFamily="18" charset="0"/>
                  </a:rPr>
                  <a:t> </a:t>
                </a:r>
                <a:r>
                  <a:rPr lang="en-US" sz="2000" b="1" dirty="0" err="1">
                    <a:latin typeface="Times New Roman" panose="02020603050405020304" pitchFamily="18" charset="0"/>
                    <a:cs typeface="Times New Roman" panose="02020603050405020304" pitchFamily="18" charset="0"/>
                  </a:rPr>
                  <a:t>đợi</a:t>
                </a:r>
                <a:r>
                  <a:rPr lang="en-US" sz="2000" b="1" dirty="0">
                    <a:latin typeface="Times New Roman" panose="02020603050405020304" pitchFamily="18" charset="0"/>
                    <a:cs typeface="Times New Roman" panose="02020603050405020304" pitchFamily="18" charset="0"/>
                  </a:rPr>
                  <a:t>/ </a:t>
                </a:r>
                <a:r>
                  <a:rPr lang="en-US" sz="2000" b="1" dirty="0" err="1">
                    <a:latin typeface="Times New Roman" panose="02020603050405020304" pitchFamily="18" charset="0"/>
                    <a:cs typeface="Times New Roman" panose="02020603050405020304" pitchFamily="18" charset="0"/>
                  </a:rPr>
                  <a:t>hướng</a:t>
                </a:r>
                <a:r>
                  <a:rPr lang="en-US" sz="2000" b="1" dirty="0">
                    <a:latin typeface="Times New Roman" panose="02020603050405020304" pitchFamily="18" charset="0"/>
                    <a:cs typeface="Times New Roman" panose="02020603050405020304" pitchFamily="18" charset="0"/>
                  </a:rPr>
                  <a:t> </a:t>
                </a:r>
                <a:r>
                  <a:rPr lang="en-US" sz="2000" b="1" dirty="0" err="1">
                    <a:latin typeface="Times New Roman" panose="02020603050405020304" pitchFamily="18" charset="0"/>
                    <a:cs typeface="Times New Roman" panose="02020603050405020304" pitchFamily="18" charset="0"/>
                  </a:rPr>
                  <a:t>tiếp</a:t>
                </a:r>
                <a:r>
                  <a:rPr lang="en-US" sz="2000" b="1" dirty="0">
                    <a:latin typeface="Times New Roman" panose="02020603050405020304" pitchFamily="18" charset="0"/>
                    <a:cs typeface="Times New Roman" panose="02020603050405020304" pitchFamily="18" charset="0"/>
                  </a:rPr>
                  <a:t> </a:t>
                </a:r>
                <a:r>
                  <a:rPr lang="en-US" sz="2000" b="1" dirty="0" err="1">
                    <a:latin typeface="Times New Roman" panose="02020603050405020304" pitchFamily="18" charset="0"/>
                    <a:cs typeface="Times New Roman" panose="02020603050405020304" pitchFamily="18" charset="0"/>
                  </a:rPr>
                  <a:t>cận</a:t>
                </a:r>
                <a:r>
                  <a:rPr lang="en-US" sz="2000" b="1" dirty="0">
                    <a:latin typeface="Times New Roman" panose="02020603050405020304" pitchFamily="18" charset="0"/>
                    <a:cs typeface="Times New Roman" panose="02020603050405020304" pitchFamily="18" charset="0"/>
                  </a:rPr>
                  <a:t> </a:t>
                </a:r>
                <a:r>
                  <a:rPr lang="en-US" sz="2000" b="1" dirty="0" err="1">
                    <a:latin typeface="Times New Roman" panose="02020603050405020304" pitchFamily="18" charset="0"/>
                    <a:cs typeface="Times New Roman" panose="02020603050405020304" pitchFamily="18" charset="0"/>
                  </a:rPr>
                  <a:t>của</a:t>
                </a:r>
                <a:r>
                  <a:rPr lang="en-US" sz="2000" b="1" dirty="0">
                    <a:latin typeface="Times New Roman" panose="02020603050405020304" pitchFamily="18" charset="0"/>
                    <a:cs typeface="Times New Roman" panose="02020603050405020304" pitchFamily="18" charset="0"/>
                  </a:rPr>
                  <a:t> dự </a:t>
                </a:r>
                <a:r>
                  <a:rPr lang="en-US" sz="2000" b="1" dirty="0" err="1">
                    <a:latin typeface="Times New Roman" panose="02020603050405020304" pitchFamily="18" charset="0"/>
                    <a:cs typeface="Times New Roman" panose="02020603050405020304" pitchFamily="18" charset="0"/>
                  </a:rPr>
                  <a:t>án</a:t>
                </a:r>
                <a:endParaRPr lang="en-US" sz="2000" b="1" dirty="0">
                  <a:latin typeface="Times New Roman" panose="02020603050405020304" pitchFamily="18" charset="0"/>
                  <a:cs typeface="Times New Roman" panose="02020603050405020304" pitchFamily="18" charset="0"/>
                </a:endParaRPr>
              </a:p>
            </p:txBody>
          </p:sp>
          <p:sp>
            <p:nvSpPr>
              <p:cNvPr id="14" name="Oval 13"/>
              <p:cNvSpPr/>
              <p:nvPr/>
            </p:nvSpPr>
            <p:spPr>
              <a:xfrm>
                <a:off x="7456520" y="3427824"/>
                <a:ext cx="2671763" cy="1447631"/>
              </a:xfrm>
              <a:prstGeom prst="ellipse">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latin typeface="Times New Roman" panose="02020603050405020304" pitchFamily="18" charset="0"/>
                    <a:cs typeface="Times New Roman" panose="02020603050405020304" pitchFamily="18" charset="0"/>
                  </a:rPr>
                  <a:t>Quy </a:t>
                </a:r>
                <a:r>
                  <a:rPr lang="en-US" sz="2000" b="1" dirty="0" err="1">
                    <a:latin typeface="Times New Roman" panose="02020603050405020304" pitchFamily="18" charset="0"/>
                    <a:cs typeface="Times New Roman" panose="02020603050405020304" pitchFamily="18" charset="0"/>
                  </a:rPr>
                  <a:t>mô</a:t>
                </a:r>
                <a:r>
                  <a:rPr lang="en-US" sz="2000" b="1" dirty="0">
                    <a:latin typeface="Times New Roman" panose="02020603050405020304" pitchFamily="18" charset="0"/>
                    <a:cs typeface="Times New Roman" panose="02020603050405020304" pitchFamily="18" charset="0"/>
                  </a:rPr>
                  <a:t>/ </a:t>
                </a:r>
                <a:r>
                  <a:rPr lang="en-US" sz="2000" b="1" dirty="0" err="1">
                    <a:latin typeface="Times New Roman" panose="02020603050405020304" pitchFamily="18" charset="0"/>
                    <a:cs typeface="Times New Roman" panose="02020603050405020304" pitchFamily="18" charset="0"/>
                  </a:rPr>
                  <a:t>ngân</a:t>
                </a:r>
                <a:r>
                  <a:rPr lang="en-US" sz="2000" b="1" dirty="0">
                    <a:latin typeface="Times New Roman" panose="02020603050405020304" pitchFamily="18" charset="0"/>
                    <a:cs typeface="Times New Roman" panose="02020603050405020304" pitchFamily="18" charset="0"/>
                  </a:rPr>
                  <a:t> </a:t>
                </a:r>
                <a:r>
                  <a:rPr lang="en-US" sz="2000" b="1" dirty="0" err="1">
                    <a:latin typeface="Times New Roman" panose="02020603050405020304" pitchFamily="18" charset="0"/>
                    <a:cs typeface="Times New Roman" panose="02020603050405020304" pitchFamily="18" charset="0"/>
                  </a:rPr>
                  <a:t>sách</a:t>
                </a:r>
                <a:r>
                  <a:rPr lang="en-US" sz="2000" b="1" dirty="0">
                    <a:latin typeface="Times New Roman" panose="02020603050405020304" pitchFamily="18" charset="0"/>
                    <a:cs typeface="Times New Roman" panose="02020603050405020304" pitchFamily="18" charset="0"/>
                  </a:rPr>
                  <a:t>/ </a:t>
                </a:r>
                <a:r>
                  <a:rPr lang="en-US" sz="2000" b="1" dirty="0" err="1">
                    <a:latin typeface="Times New Roman" panose="02020603050405020304" pitchFamily="18" charset="0"/>
                    <a:cs typeface="Times New Roman" panose="02020603050405020304" pitchFamily="18" charset="0"/>
                  </a:rPr>
                  <a:t>thời</a:t>
                </a:r>
                <a:r>
                  <a:rPr lang="en-US" sz="2000" b="1" dirty="0">
                    <a:latin typeface="Times New Roman" panose="02020603050405020304" pitchFamily="18" charset="0"/>
                    <a:cs typeface="Times New Roman" panose="02020603050405020304" pitchFamily="18" charset="0"/>
                  </a:rPr>
                  <a:t> </a:t>
                </a:r>
                <a:r>
                  <a:rPr lang="en-US" sz="2000" b="1" dirty="0" err="1">
                    <a:latin typeface="Times New Roman" panose="02020603050405020304" pitchFamily="18" charset="0"/>
                    <a:cs typeface="Times New Roman" panose="02020603050405020304" pitchFamily="18" charset="0"/>
                  </a:rPr>
                  <a:t>gian</a:t>
                </a:r>
                <a:r>
                  <a:rPr lang="en-US" sz="2000" b="1" dirty="0">
                    <a:latin typeface="Times New Roman" panose="02020603050405020304" pitchFamily="18" charset="0"/>
                    <a:cs typeface="Times New Roman" panose="02020603050405020304" pitchFamily="18" charset="0"/>
                  </a:rPr>
                  <a:t>/ </a:t>
                </a:r>
                <a:r>
                  <a:rPr lang="en-US" sz="2000" b="1" dirty="0" err="1">
                    <a:latin typeface="Times New Roman" panose="02020603050405020304" pitchFamily="18" charset="0"/>
                    <a:cs typeface="Times New Roman" panose="02020603050405020304" pitchFamily="18" charset="0"/>
                  </a:rPr>
                  <a:t>đối</a:t>
                </a:r>
                <a:r>
                  <a:rPr lang="en-US" sz="2000" b="1" dirty="0">
                    <a:latin typeface="Times New Roman" panose="02020603050405020304" pitchFamily="18" charset="0"/>
                    <a:cs typeface="Times New Roman" panose="02020603050405020304" pitchFamily="18" charset="0"/>
                  </a:rPr>
                  <a:t> </a:t>
                </a:r>
                <a:r>
                  <a:rPr lang="en-US" sz="2000" b="1" dirty="0" err="1">
                    <a:latin typeface="Times New Roman" panose="02020603050405020304" pitchFamily="18" charset="0"/>
                    <a:cs typeface="Times New Roman" panose="02020603050405020304" pitchFamily="18" charset="0"/>
                  </a:rPr>
                  <a:t>tác</a:t>
                </a:r>
                <a:r>
                  <a:rPr lang="en-US" sz="2000" b="1" dirty="0">
                    <a:latin typeface="Times New Roman" panose="02020603050405020304" pitchFamily="18" charset="0"/>
                    <a:cs typeface="Times New Roman" panose="02020603050405020304" pitchFamily="18" charset="0"/>
                  </a:rPr>
                  <a:t> </a:t>
                </a:r>
                <a:r>
                  <a:rPr lang="en-US" sz="2000" b="1" dirty="0" err="1">
                    <a:latin typeface="Times New Roman" panose="02020603050405020304" pitchFamily="18" charset="0"/>
                    <a:cs typeface="Times New Roman" panose="02020603050405020304" pitchFamily="18" charset="0"/>
                  </a:rPr>
                  <a:t>kỹ</a:t>
                </a:r>
                <a:r>
                  <a:rPr lang="en-US" sz="2000" b="1" dirty="0">
                    <a:latin typeface="Times New Roman" panose="02020603050405020304" pitchFamily="18" charset="0"/>
                    <a:cs typeface="Times New Roman" panose="02020603050405020304" pitchFamily="18" charset="0"/>
                  </a:rPr>
                  <a:t> </a:t>
                </a:r>
                <a:r>
                  <a:rPr lang="en-US" sz="2000" b="1" dirty="0" err="1">
                    <a:latin typeface="Times New Roman" panose="02020603050405020304" pitchFamily="18" charset="0"/>
                    <a:cs typeface="Times New Roman" panose="02020603050405020304" pitchFamily="18" charset="0"/>
                  </a:rPr>
                  <a:t>thuật</a:t>
                </a:r>
                <a:r>
                  <a:rPr lang="en-US" b="1" dirty="0">
                    <a:latin typeface="Times New Roman" panose="02020603050405020304" pitchFamily="18" charset="0"/>
                    <a:cs typeface="Times New Roman" panose="02020603050405020304" pitchFamily="18" charset="0"/>
                  </a:rPr>
                  <a:t> </a:t>
                </a:r>
              </a:p>
            </p:txBody>
          </p:sp>
          <p:sp>
            <p:nvSpPr>
              <p:cNvPr id="16" name="Oval 15"/>
              <p:cNvSpPr/>
              <p:nvPr/>
            </p:nvSpPr>
            <p:spPr>
              <a:xfrm>
                <a:off x="3871178" y="4629150"/>
                <a:ext cx="3101121" cy="1514639"/>
              </a:xfrm>
              <a:prstGeom prst="ellipse">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err="1">
                    <a:latin typeface="Times New Roman" panose="02020603050405020304" pitchFamily="18" charset="0"/>
                    <a:cs typeface="Times New Roman" panose="02020603050405020304" pitchFamily="18" charset="0"/>
                  </a:rPr>
                  <a:t>Lập</a:t>
                </a:r>
                <a:r>
                  <a:rPr lang="en-US" sz="2000" b="1" dirty="0">
                    <a:latin typeface="Times New Roman" panose="02020603050405020304" pitchFamily="18" charset="0"/>
                    <a:cs typeface="Times New Roman" panose="02020603050405020304" pitchFamily="18" charset="0"/>
                  </a:rPr>
                  <a:t> </a:t>
                </a:r>
                <a:r>
                  <a:rPr lang="en-US" sz="2000" b="1" dirty="0" err="1">
                    <a:latin typeface="Times New Roman" panose="02020603050405020304" pitchFamily="18" charset="0"/>
                    <a:cs typeface="Times New Roman" panose="02020603050405020304" pitchFamily="18" charset="0"/>
                  </a:rPr>
                  <a:t>kế</a:t>
                </a:r>
                <a:r>
                  <a:rPr lang="en-US" sz="2000" b="1" dirty="0">
                    <a:latin typeface="Times New Roman" panose="02020603050405020304" pitchFamily="18" charset="0"/>
                    <a:cs typeface="Times New Roman" panose="02020603050405020304" pitchFamily="18" charset="0"/>
                  </a:rPr>
                  <a:t> </a:t>
                </a:r>
                <a:r>
                  <a:rPr lang="en-US" sz="2000" b="1" dirty="0" err="1">
                    <a:latin typeface="Times New Roman" panose="02020603050405020304" pitchFamily="18" charset="0"/>
                    <a:cs typeface="Times New Roman" panose="02020603050405020304" pitchFamily="18" charset="0"/>
                  </a:rPr>
                  <a:t>hoạch</a:t>
                </a:r>
                <a:r>
                  <a:rPr lang="en-US" sz="2000" b="1" dirty="0">
                    <a:latin typeface="Times New Roman" panose="02020603050405020304" pitchFamily="18" charset="0"/>
                    <a:cs typeface="Times New Roman" panose="02020603050405020304" pitchFamily="18" charset="0"/>
                  </a:rPr>
                  <a:t>/ </a:t>
                </a:r>
                <a:r>
                  <a:rPr lang="en-US" sz="2000" b="1" dirty="0" err="1">
                    <a:latin typeface="Times New Roman" panose="02020603050405020304" pitchFamily="18" charset="0"/>
                    <a:cs typeface="Times New Roman" panose="02020603050405020304" pitchFamily="18" charset="0"/>
                  </a:rPr>
                  <a:t>giám</a:t>
                </a:r>
                <a:r>
                  <a:rPr lang="en-US" sz="2000" b="1" dirty="0">
                    <a:latin typeface="Times New Roman" panose="02020603050405020304" pitchFamily="18" charset="0"/>
                    <a:cs typeface="Times New Roman" panose="02020603050405020304" pitchFamily="18" charset="0"/>
                  </a:rPr>
                  <a:t> </a:t>
                </a:r>
                <a:r>
                  <a:rPr lang="en-US" sz="2000" b="1" dirty="0" err="1">
                    <a:latin typeface="Times New Roman" panose="02020603050405020304" pitchFamily="18" charset="0"/>
                    <a:cs typeface="Times New Roman" panose="02020603050405020304" pitchFamily="18" charset="0"/>
                  </a:rPr>
                  <a:t>sát</a:t>
                </a:r>
                <a:r>
                  <a:rPr lang="en-US" sz="2000" b="1" dirty="0">
                    <a:latin typeface="Times New Roman" panose="02020603050405020304" pitchFamily="18" charset="0"/>
                    <a:cs typeface="Times New Roman" panose="02020603050405020304" pitchFamily="18" charset="0"/>
                  </a:rPr>
                  <a:t> &amp; </a:t>
                </a:r>
                <a:r>
                  <a:rPr lang="en-US" sz="2000" b="1" dirty="0" err="1">
                    <a:latin typeface="Times New Roman" panose="02020603050405020304" pitchFamily="18" charset="0"/>
                    <a:cs typeface="Times New Roman" panose="02020603050405020304" pitchFamily="18" charset="0"/>
                  </a:rPr>
                  <a:t>đánh</a:t>
                </a:r>
                <a:r>
                  <a:rPr lang="en-US" sz="2000" b="1" dirty="0">
                    <a:latin typeface="Times New Roman" panose="02020603050405020304" pitchFamily="18" charset="0"/>
                    <a:cs typeface="Times New Roman" panose="02020603050405020304" pitchFamily="18" charset="0"/>
                  </a:rPr>
                  <a:t> </a:t>
                </a:r>
                <a:r>
                  <a:rPr lang="en-US" sz="2000" b="1" dirty="0" err="1">
                    <a:latin typeface="Times New Roman" panose="02020603050405020304" pitchFamily="18" charset="0"/>
                    <a:cs typeface="Times New Roman" panose="02020603050405020304" pitchFamily="18" charset="0"/>
                  </a:rPr>
                  <a:t>giá</a:t>
                </a:r>
                <a:r>
                  <a:rPr lang="en-US" sz="2000" b="1" dirty="0">
                    <a:latin typeface="Times New Roman" panose="02020603050405020304" pitchFamily="18" charset="0"/>
                    <a:cs typeface="Times New Roman" panose="02020603050405020304" pitchFamily="18" charset="0"/>
                  </a:rPr>
                  <a:t>/ </a:t>
                </a:r>
                <a:r>
                  <a:rPr lang="en-US" sz="2000" b="1" dirty="0" err="1">
                    <a:latin typeface="Times New Roman" panose="02020603050405020304" pitchFamily="18" charset="0"/>
                    <a:cs typeface="Times New Roman" panose="02020603050405020304" pitchFamily="18" charset="0"/>
                  </a:rPr>
                  <a:t>Báo</a:t>
                </a:r>
                <a:r>
                  <a:rPr lang="en-US" sz="2000" b="1" dirty="0">
                    <a:latin typeface="Times New Roman" panose="02020603050405020304" pitchFamily="18" charset="0"/>
                    <a:cs typeface="Times New Roman" panose="02020603050405020304" pitchFamily="18" charset="0"/>
                  </a:rPr>
                  <a:t> </a:t>
                </a:r>
                <a:r>
                  <a:rPr lang="en-US" sz="2000" b="1" dirty="0" err="1">
                    <a:latin typeface="Times New Roman" panose="02020603050405020304" pitchFamily="18" charset="0"/>
                    <a:cs typeface="Times New Roman" panose="02020603050405020304" pitchFamily="18" charset="0"/>
                  </a:rPr>
                  <a:t>cáo</a:t>
                </a:r>
                <a:r>
                  <a:rPr lang="en-US" sz="2000" b="1" dirty="0">
                    <a:latin typeface="Times New Roman" panose="02020603050405020304" pitchFamily="18" charset="0"/>
                    <a:cs typeface="Times New Roman" panose="02020603050405020304" pitchFamily="18" charset="0"/>
                  </a:rPr>
                  <a:t> dự </a:t>
                </a:r>
                <a:r>
                  <a:rPr lang="en-US" sz="2000" b="1" dirty="0" err="1">
                    <a:latin typeface="Times New Roman" panose="02020603050405020304" pitchFamily="18" charset="0"/>
                    <a:cs typeface="Times New Roman" panose="02020603050405020304" pitchFamily="18" charset="0"/>
                  </a:rPr>
                  <a:t>án</a:t>
                </a:r>
                <a:r>
                  <a:rPr lang="en-US" sz="2000" b="1" dirty="0">
                    <a:latin typeface="Times New Roman" panose="02020603050405020304" pitchFamily="18" charset="0"/>
                    <a:cs typeface="Times New Roman" panose="02020603050405020304" pitchFamily="18" charset="0"/>
                  </a:rPr>
                  <a:t>   </a:t>
                </a:r>
              </a:p>
            </p:txBody>
          </p:sp>
          <p:sp>
            <p:nvSpPr>
              <p:cNvPr id="17" name="Oval 16"/>
              <p:cNvSpPr/>
              <p:nvPr/>
            </p:nvSpPr>
            <p:spPr>
              <a:xfrm>
                <a:off x="6677617" y="507064"/>
                <a:ext cx="2275227" cy="1731366"/>
              </a:xfrm>
              <a:prstGeom prst="ellipse">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latin typeface="Times New Roman" panose="02020603050405020304" pitchFamily="18" charset="0"/>
                    <a:cs typeface="Times New Roman" panose="02020603050405020304" pitchFamily="18" charset="0"/>
                  </a:rPr>
                  <a:t>Can </a:t>
                </a:r>
                <a:r>
                  <a:rPr lang="en-US" sz="2000" b="1" dirty="0" err="1">
                    <a:latin typeface="Times New Roman" panose="02020603050405020304" pitchFamily="18" charset="0"/>
                    <a:cs typeface="Times New Roman" panose="02020603050405020304" pitchFamily="18" charset="0"/>
                  </a:rPr>
                  <a:t>thiệp</a:t>
                </a:r>
                <a:r>
                  <a:rPr lang="en-US" sz="2000" b="1" dirty="0">
                    <a:latin typeface="Times New Roman" panose="02020603050405020304" pitchFamily="18" charset="0"/>
                    <a:cs typeface="Times New Roman" panose="02020603050405020304" pitchFamily="18" charset="0"/>
                  </a:rPr>
                  <a:t> </a:t>
                </a:r>
                <a:r>
                  <a:rPr lang="en-US" sz="2000" b="1" dirty="0" err="1">
                    <a:latin typeface="Times New Roman" panose="02020603050405020304" pitchFamily="18" charset="0"/>
                    <a:cs typeface="Times New Roman" panose="02020603050405020304" pitchFamily="18" charset="0"/>
                  </a:rPr>
                  <a:t>chính</a:t>
                </a:r>
                <a:r>
                  <a:rPr lang="en-US" sz="2000" b="1" dirty="0">
                    <a:latin typeface="Times New Roman" panose="02020603050405020304" pitchFamily="18" charset="0"/>
                    <a:cs typeface="Times New Roman" panose="02020603050405020304" pitchFamily="18" charset="0"/>
                  </a:rPr>
                  <a:t> dự </a:t>
                </a:r>
                <a:r>
                  <a:rPr lang="en-US" sz="2000" b="1" dirty="0" err="1">
                    <a:latin typeface="Times New Roman" panose="02020603050405020304" pitchFamily="18" charset="0"/>
                    <a:cs typeface="Times New Roman" panose="02020603050405020304" pitchFamily="18" charset="0"/>
                  </a:rPr>
                  <a:t>án</a:t>
                </a:r>
                <a:r>
                  <a:rPr lang="en-US" sz="2000" b="1" dirty="0">
                    <a:latin typeface="Times New Roman" panose="02020603050405020304" pitchFamily="18" charset="0"/>
                    <a:cs typeface="Times New Roman" panose="02020603050405020304" pitchFamily="18" charset="0"/>
                  </a:rPr>
                  <a:t>  </a:t>
                </a:r>
              </a:p>
            </p:txBody>
          </p:sp>
          <p:sp>
            <p:nvSpPr>
              <p:cNvPr id="18" name="Striped Right Arrow 17"/>
              <p:cNvSpPr/>
              <p:nvPr/>
            </p:nvSpPr>
            <p:spPr>
              <a:xfrm rot="17749387">
                <a:off x="2192667" y="2033835"/>
                <a:ext cx="836658" cy="625185"/>
              </a:xfrm>
              <a:prstGeom prst="strip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Striped Right Arrow 18"/>
              <p:cNvSpPr/>
              <p:nvPr/>
            </p:nvSpPr>
            <p:spPr>
              <a:xfrm>
                <a:off x="5474430" y="970160"/>
                <a:ext cx="836658" cy="625185"/>
              </a:xfrm>
              <a:prstGeom prst="strip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Striped Right Arrow 20"/>
              <p:cNvSpPr/>
              <p:nvPr/>
            </p:nvSpPr>
            <p:spPr>
              <a:xfrm rot="9161595">
                <a:off x="7185567" y="5176913"/>
                <a:ext cx="836658" cy="625185"/>
              </a:xfrm>
              <a:prstGeom prst="strip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Striped Right Arrow 21"/>
              <p:cNvSpPr/>
              <p:nvPr/>
            </p:nvSpPr>
            <p:spPr>
              <a:xfrm rot="13377412">
                <a:off x="2852230" y="4659340"/>
                <a:ext cx="836658" cy="625185"/>
              </a:xfrm>
              <a:prstGeom prst="strip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spTree>
    <p:extLst>
      <p:ext uri="{BB962C8B-B14F-4D97-AF65-F5344CB8AC3E}">
        <p14:creationId xmlns:p14="http://schemas.microsoft.com/office/powerpoint/2010/main" val="24843539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anim calcmode="lin" valueType="num">
                                      <p:cBhvr>
                                        <p:cTn id="8" dur="1000" fill="hold"/>
                                        <p:tgtEl>
                                          <p:spTgt spid="5"/>
                                        </p:tgtEl>
                                        <p:attrNameLst>
                                          <p:attrName>ppt_x</p:attrName>
                                        </p:attrNameLst>
                                      </p:cBhvr>
                                      <p:tavLst>
                                        <p:tav tm="0">
                                          <p:val>
                                            <p:strVal val="#ppt_x"/>
                                          </p:val>
                                        </p:tav>
                                        <p:tav tm="100000">
                                          <p:val>
                                            <p:strVal val="#ppt_x"/>
                                          </p:val>
                                        </p:tav>
                                      </p:tavLst>
                                    </p:anim>
                                    <p:anim calcmode="lin" valueType="num">
                                      <p:cBhvr>
                                        <p:cTn id="9"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16" presetClass="entr" presetSubtype="21" fill="hold" nodeType="clickEffect">
                                  <p:stCondLst>
                                    <p:cond delay="0"/>
                                  </p:stCondLst>
                                  <p:childTnLst>
                                    <p:set>
                                      <p:cBhvr>
                                        <p:cTn id="13" dur="1" fill="hold">
                                          <p:stCondLst>
                                            <p:cond delay="0"/>
                                          </p:stCondLst>
                                        </p:cTn>
                                        <p:tgtEl>
                                          <p:spTgt spid="24"/>
                                        </p:tgtEl>
                                        <p:attrNameLst>
                                          <p:attrName>style.visibility</p:attrName>
                                        </p:attrNameLst>
                                      </p:cBhvr>
                                      <p:to>
                                        <p:strVal val="visible"/>
                                      </p:to>
                                    </p:set>
                                    <p:animEffect transition="in" filter="barn(inVertical)">
                                      <p:cBhvr>
                                        <p:cTn id="14" dur="500"/>
                                        <p:tgtEl>
                                          <p:spTgt spid="2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TextBox 16"/>
          <p:cNvSpPr txBox="1"/>
          <p:nvPr/>
        </p:nvSpPr>
        <p:spPr>
          <a:xfrm>
            <a:off x="132944" y="501348"/>
            <a:ext cx="1482210" cy="323165"/>
          </a:xfrm>
          <a:prstGeom prst="rect">
            <a:avLst/>
          </a:prstGeom>
          <a:noFill/>
        </p:spPr>
        <p:txBody>
          <a:bodyPr wrap="square" rtlCol="0">
            <a:spAutoFit/>
          </a:bodyPr>
          <a:lstStyle/>
          <a:p>
            <a:r>
              <a:rPr lang="en-US" sz="1500" dirty="0" smtClean="0">
                <a:solidFill>
                  <a:srgbClr val="FF0000"/>
                </a:solidFill>
                <a:latin typeface="Times New Roman" panose="02020603050405020304" pitchFamily="18" charset="0"/>
                <a:cs typeface="Times New Roman" panose="02020603050405020304" pitchFamily="18" charset="0"/>
              </a:rPr>
              <a:t>34% – </a:t>
            </a:r>
            <a:r>
              <a:rPr lang="en-US" sz="1500" dirty="0" err="1" smtClean="0">
                <a:solidFill>
                  <a:srgbClr val="FF0000"/>
                </a:solidFill>
                <a:latin typeface="Times New Roman" panose="02020603050405020304" pitchFamily="18" charset="0"/>
                <a:cs typeface="Times New Roman" panose="02020603050405020304" pitchFamily="18" charset="0"/>
              </a:rPr>
              <a:t>Phụ</a:t>
            </a:r>
            <a:r>
              <a:rPr lang="en-US" sz="1500" dirty="0" smtClean="0">
                <a:solidFill>
                  <a:srgbClr val="FF0000"/>
                </a:solidFill>
                <a:latin typeface="Times New Roman" panose="02020603050405020304" pitchFamily="18" charset="0"/>
                <a:cs typeface="Times New Roman" panose="02020603050405020304" pitchFamily="18" charset="0"/>
              </a:rPr>
              <a:t> </a:t>
            </a:r>
            <a:r>
              <a:rPr lang="en-US" sz="1500" dirty="0" err="1" smtClean="0">
                <a:solidFill>
                  <a:srgbClr val="FF0000"/>
                </a:solidFill>
                <a:latin typeface="Times New Roman" panose="02020603050405020304" pitchFamily="18" charset="0"/>
                <a:cs typeface="Times New Roman" panose="02020603050405020304" pitchFamily="18" charset="0"/>
              </a:rPr>
              <a:t>nữ</a:t>
            </a:r>
            <a:r>
              <a:rPr lang="en-US" sz="1500" dirty="0" smtClean="0">
                <a:solidFill>
                  <a:srgbClr val="FF0000"/>
                </a:solidFill>
                <a:latin typeface="Times New Roman" panose="02020603050405020304" pitchFamily="18" charset="0"/>
                <a:cs typeface="Times New Roman" panose="02020603050405020304" pitchFamily="18" charset="0"/>
              </a:rPr>
              <a:t> </a:t>
            </a:r>
            <a:endParaRPr lang="en-US" sz="1500" dirty="0">
              <a:solidFill>
                <a:srgbClr val="FF0000"/>
              </a:solidFill>
              <a:latin typeface="Times New Roman" panose="02020603050405020304" pitchFamily="18" charset="0"/>
              <a:cs typeface="Times New Roman" panose="02020603050405020304" pitchFamily="18" charset="0"/>
            </a:endParaRPr>
          </a:p>
        </p:txBody>
      </p:sp>
      <p:sp>
        <p:nvSpPr>
          <p:cNvPr id="18" name="TextBox 17"/>
          <p:cNvSpPr txBox="1"/>
          <p:nvPr/>
        </p:nvSpPr>
        <p:spPr>
          <a:xfrm>
            <a:off x="126534" y="2594023"/>
            <a:ext cx="1523606" cy="553998"/>
          </a:xfrm>
          <a:prstGeom prst="rect">
            <a:avLst/>
          </a:prstGeom>
          <a:noFill/>
        </p:spPr>
        <p:txBody>
          <a:bodyPr wrap="square" rtlCol="0">
            <a:spAutoFit/>
          </a:bodyPr>
          <a:lstStyle/>
          <a:p>
            <a:r>
              <a:rPr lang="en-US" sz="1500" dirty="0" smtClean="0">
                <a:solidFill>
                  <a:srgbClr val="FF0000"/>
                </a:solidFill>
                <a:latin typeface="Times New Roman" panose="02020603050405020304" pitchFamily="18" charset="0"/>
                <a:cs typeface="Times New Roman" panose="02020603050405020304" pitchFamily="18" charset="0"/>
              </a:rPr>
              <a:t>68 % -</a:t>
            </a:r>
            <a:r>
              <a:rPr lang="en-US" sz="1500" dirty="0" err="1" smtClean="0">
                <a:solidFill>
                  <a:srgbClr val="FF0000"/>
                </a:solidFill>
                <a:latin typeface="Times New Roman" panose="02020603050405020304" pitchFamily="18" charset="0"/>
                <a:cs typeface="Times New Roman" panose="02020603050405020304" pitchFamily="18" charset="0"/>
              </a:rPr>
              <a:t>Trẻ</a:t>
            </a:r>
            <a:endParaRPr lang="en-US" sz="1500" dirty="0" smtClean="0">
              <a:solidFill>
                <a:srgbClr val="FF0000"/>
              </a:solidFill>
              <a:latin typeface="Times New Roman" panose="02020603050405020304" pitchFamily="18" charset="0"/>
              <a:cs typeface="Times New Roman" panose="02020603050405020304" pitchFamily="18" charset="0"/>
            </a:endParaRPr>
          </a:p>
          <a:p>
            <a:r>
              <a:rPr lang="en-US" sz="1500" dirty="0" smtClean="0">
                <a:solidFill>
                  <a:srgbClr val="FF0000"/>
                </a:solidFill>
                <a:latin typeface="Times New Roman" panose="02020603050405020304" pitchFamily="18" charset="0"/>
                <a:cs typeface="Times New Roman" panose="02020603050405020304" pitchFamily="18" charset="0"/>
              </a:rPr>
              <a:t>71% - </a:t>
            </a:r>
            <a:r>
              <a:rPr lang="en-US" sz="1500" dirty="0" err="1" smtClean="0">
                <a:solidFill>
                  <a:srgbClr val="FF0000"/>
                </a:solidFill>
                <a:latin typeface="Times New Roman" panose="02020603050405020304" pitchFamily="18" charset="0"/>
                <a:cs typeface="Times New Roman" panose="02020603050405020304" pitchFamily="18" charset="0"/>
              </a:rPr>
              <a:t>trẻ</a:t>
            </a:r>
            <a:r>
              <a:rPr lang="en-US" sz="1500" dirty="0" smtClean="0">
                <a:solidFill>
                  <a:srgbClr val="FF0000"/>
                </a:solidFill>
                <a:latin typeface="Times New Roman" panose="02020603050405020304" pitchFamily="18" charset="0"/>
                <a:cs typeface="Times New Roman" panose="02020603050405020304" pitchFamily="18" charset="0"/>
              </a:rPr>
              <a:t> (TH) </a:t>
            </a:r>
            <a:endParaRPr lang="en-US" sz="1500" dirty="0">
              <a:solidFill>
                <a:srgbClr val="FF0000"/>
              </a:solidFill>
              <a:latin typeface="Times New Roman" panose="02020603050405020304" pitchFamily="18" charset="0"/>
              <a:cs typeface="Times New Roman" panose="02020603050405020304" pitchFamily="18" charset="0"/>
            </a:endParaRPr>
          </a:p>
        </p:txBody>
      </p:sp>
      <p:sp>
        <p:nvSpPr>
          <p:cNvPr id="19" name="7-Point Star 18"/>
          <p:cNvSpPr/>
          <p:nvPr/>
        </p:nvSpPr>
        <p:spPr>
          <a:xfrm>
            <a:off x="1209369" y="1238919"/>
            <a:ext cx="1912920" cy="1446443"/>
          </a:xfrm>
          <a:prstGeom prst="star7">
            <a:avLst>
              <a:gd name="adj" fmla="val 49493"/>
              <a:gd name="hf" fmla="val 102572"/>
              <a:gd name="vf" fmla="val 105210"/>
            </a:avLst>
          </a:prstGeom>
          <a:solidFill>
            <a:srgbClr val="BC142C"/>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err="1">
                <a:latin typeface="Times New Roman" panose="02020603050405020304" pitchFamily="18" charset="0"/>
                <a:cs typeface="Times New Roman" panose="02020603050405020304" pitchFamily="18" charset="0"/>
              </a:rPr>
              <a:t>Thể</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thao</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và</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giáo</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dục</a:t>
            </a:r>
            <a:r>
              <a:rPr lang="en-US" b="1" dirty="0">
                <a:latin typeface="Times New Roman" panose="02020603050405020304" pitchFamily="18" charset="0"/>
                <a:cs typeface="Times New Roman" panose="02020603050405020304" pitchFamily="18" charset="0"/>
              </a:rPr>
              <a:t> ở Việt Nam</a:t>
            </a:r>
          </a:p>
        </p:txBody>
      </p:sp>
      <p:sp>
        <p:nvSpPr>
          <p:cNvPr id="21" name="7-Point Star 20"/>
          <p:cNvSpPr/>
          <p:nvPr/>
        </p:nvSpPr>
        <p:spPr>
          <a:xfrm>
            <a:off x="1114137" y="3259260"/>
            <a:ext cx="1994345" cy="1354241"/>
          </a:xfrm>
          <a:prstGeom prst="star7">
            <a:avLst>
              <a:gd name="adj" fmla="val 50000"/>
              <a:gd name="hf" fmla="val 102572"/>
              <a:gd name="vf" fmla="val 105210"/>
            </a:avLst>
          </a:prstGeom>
          <a:solidFill>
            <a:srgbClr val="7030A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dirty="0" err="1">
                <a:latin typeface="Times New Roman" panose="02020603050405020304" pitchFamily="18" charset="0"/>
                <a:cs typeface="Times New Roman" panose="02020603050405020304" pitchFamily="18" charset="0"/>
              </a:rPr>
              <a:t>Bảo</a:t>
            </a:r>
            <a:r>
              <a:rPr lang="en-US" sz="1600" b="1" dirty="0">
                <a:latin typeface="Times New Roman" panose="02020603050405020304" pitchFamily="18" charset="0"/>
                <a:cs typeface="Times New Roman" panose="02020603050405020304" pitchFamily="18" charset="0"/>
              </a:rPr>
              <a:t> </a:t>
            </a:r>
            <a:r>
              <a:rPr lang="en-US" sz="1600" b="1" dirty="0" err="1">
                <a:latin typeface="Times New Roman" panose="02020603050405020304" pitchFamily="18" charset="0"/>
                <a:cs typeface="Times New Roman" panose="02020603050405020304" pitchFamily="18" charset="0"/>
              </a:rPr>
              <a:t>vệ</a:t>
            </a:r>
            <a:r>
              <a:rPr lang="en-US" sz="1600" b="1" dirty="0">
                <a:latin typeface="Times New Roman" panose="02020603050405020304" pitchFamily="18" charset="0"/>
                <a:cs typeface="Times New Roman" panose="02020603050405020304" pitchFamily="18" charset="0"/>
              </a:rPr>
              <a:t> </a:t>
            </a:r>
            <a:r>
              <a:rPr lang="en-US" sz="1600" b="1" dirty="0" err="1">
                <a:latin typeface="Times New Roman" panose="02020603050405020304" pitchFamily="18" charset="0"/>
                <a:cs typeface="Times New Roman" panose="02020603050405020304" pitchFamily="18" charset="0"/>
              </a:rPr>
              <a:t>trẻ</a:t>
            </a:r>
            <a:r>
              <a:rPr lang="en-US" sz="1600" b="1" dirty="0">
                <a:latin typeface="Times New Roman" panose="02020603050405020304" pitchFamily="18" charset="0"/>
                <a:cs typeface="Times New Roman" panose="02020603050405020304" pitchFamily="18" charset="0"/>
              </a:rPr>
              <a:t> </a:t>
            </a:r>
            <a:r>
              <a:rPr lang="en-US" sz="1600" b="1" dirty="0" err="1">
                <a:latin typeface="Times New Roman" panose="02020603050405020304" pitchFamily="18" charset="0"/>
                <a:cs typeface="Times New Roman" panose="02020603050405020304" pitchFamily="18" charset="0"/>
              </a:rPr>
              <a:t>em</a:t>
            </a:r>
            <a:r>
              <a:rPr lang="en-US" sz="1600" b="1" dirty="0">
                <a:latin typeface="Times New Roman" panose="02020603050405020304" pitchFamily="18" charset="0"/>
                <a:cs typeface="Times New Roman" panose="02020603050405020304" pitchFamily="18" charset="0"/>
              </a:rPr>
              <a:t> </a:t>
            </a:r>
            <a:r>
              <a:rPr lang="en-US" sz="1600" b="1" dirty="0" err="1">
                <a:latin typeface="Times New Roman" panose="02020603050405020304" pitchFamily="18" charset="0"/>
                <a:cs typeface="Times New Roman" panose="02020603050405020304" pitchFamily="18" charset="0"/>
              </a:rPr>
              <a:t>và</a:t>
            </a:r>
            <a:r>
              <a:rPr lang="en-US" sz="1600" b="1" dirty="0">
                <a:latin typeface="Times New Roman" panose="02020603050405020304" pitchFamily="18" charset="0"/>
                <a:cs typeface="Times New Roman" panose="02020603050405020304" pitchFamily="18" charset="0"/>
              </a:rPr>
              <a:t> </a:t>
            </a:r>
            <a:r>
              <a:rPr lang="en-US" sz="1600" b="1" dirty="0" err="1">
                <a:latin typeface="Times New Roman" panose="02020603050405020304" pitchFamily="18" charset="0"/>
                <a:cs typeface="Times New Roman" panose="02020603050405020304" pitchFamily="18" charset="0"/>
              </a:rPr>
              <a:t>thanh</a:t>
            </a:r>
            <a:r>
              <a:rPr lang="en-US" sz="1600" b="1" dirty="0">
                <a:latin typeface="Times New Roman" panose="02020603050405020304" pitchFamily="18" charset="0"/>
                <a:cs typeface="Times New Roman" panose="02020603050405020304" pitchFamily="18" charset="0"/>
              </a:rPr>
              <a:t> </a:t>
            </a:r>
            <a:r>
              <a:rPr lang="en-US" sz="1600" b="1" dirty="0" err="1">
                <a:latin typeface="Times New Roman" panose="02020603050405020304" pitchFamily="18" charset="0"/>
                <a:cs typeface="Times New Roman" panose="02020603050405020304" pitchFamily="18" charset="0"/>
              </a:rPr>
              <a:t>thiếu</a:t>
            </a:r>
            <a:r>
              <a:rPr lang="en-US" sz="1600" b="1" dirty="0">
                <a:latin typeface="Times New Roman" panose="02020603050405020304" pitchFamily="18" charset="0"/>
                <a:cs typeface="Times New Roman" panose="02020603050405020304" pitchFamily="18" charset="0"/>
              </a:rPr>
              <a:t> </a:t>
            </a:r>
            <a:r>
              <a:rPr lang="en-US" sz="1600" b="1" dirty="0" err="1">
                <a:latin typeface="Times New Roman" panose="02020603050405020304" pitchFamily="18" charset="0"/>
                <a:cs typeface="Times New Roman" panose="02020603050405020304" pitchFamily="18" charset="0"/>
              </a:rPr>
              <a:t>niên</a:t>
            </a:r>
            <a:r>
              <a:rPr lang="en-US" sz="1600" b="1" dirty="0">
                <a:latin typeface="Times New Roman" panose="02020603050405020304" pitchFamily="18" charset="0"/>
                <a:cs typeface="Times New Roman" panose="02020603050405020304" pitchFamily="18" charset="0"/>
              </a:rPr>
              <a:t> </a:t>
            </a:r>
            <a:r>
              <a:rPr lang="en-US" sz="1600" b="1" dirty="0" err="1">
                <a:latin typeface="Times New Roman" panose="02020603050405020304" pitchFamily="18" charset="0"/>
                <a:cs typeface="Times New Roman" panose="02020603050405020304" pitchFamily="18" charset="0"/>
              </a:rPr>
              <a:t>trong</a:t>
            </a:r>
            <a:r>
              <a:rPr lang="en-US" sz="1600" b="1" dirty="0">
                <a:latin typeface="Times New Roman" panose="02020603050405020304" pitchFamily="18" charset="0"/>
                <a:cs typeface="Times New Roman" panose="02020603050405020304" pitchFamily="18" charset="0"/>
              </a:rPr>
              <a:t> </a:t>
            </a:r>
            <a:r>
              <a:rPr lang="en-US" sz="1600" b="1" dirty="0" err="1">
                <a:latin typeface="Times New Roman" panose="02020603050405020304" pitchFamily="18" charset="0"/>
                <a:cs typeface="Times New Roman" panose="02020603050405020304" pitchFamily="18" charset="0"/>
              </a:rPr>
              <a:t>thể</a:t>
            </a:r>
            <a:r>
              <a:rPr lang="en-US" sz="1600" b="1" dirty="0">
                <a:latin typeface="Times New Roman" panose="02020603050405020304" pitchFamily="18" charset="0"/>
                <a:cs typeface="Times New Roman" panose="02020603050405020304" pitchFamily="18" charset="0"/>
              </a:rPr>
              <a:t> </a:t>
            </a:r>
            <a:r>
              <a:rPr lang="en-US" sz="1600" b="1" dirty="0" err="1">
                <a:latin typeface="Times New Roman" panose="02020603050405020304" pitchFamily="18" charset="0"/>
                <a:cs typeface="Times New Roman" panose="02020603050405020304" pitchFamily="18" charset="0"/>
              </a:rPr>
              <a:t>thao</a:t>
            </a:r>
            <a:endParaRPr lang="en-US" sz="1600" b="1" dirty="0">
              <a:latin typeface="Times New Roman" panose="02020603050405020304" pitchFamily="18" charset="0"/>
              <a:cs typeface="Times New Roman" panose="02020603050405020304" pitchFamily="18" charset="0"/>
            </a:endParaRPr>
          </a:p>
        </p:txBody>
      </p:sp>
      <p:sp>
        <p:nvSpPr>
          <p:cNvPr id="22" name="7-Point Star 21"/>
          <p:cNvSpPr/>
          <p:nvPr/>
        </p:nvSpPr>
        <p:spPr>
          <a:xfrm>
            <a:off x="1504033" y="5067480"/>
            <a:ext cx="1945068" cy="1459020"/>
          </a:xfrm>
          <a:prstGeom prst="star7">
            <a:avLst>
              <a:gd name="adj" fmla="val 50000"/>
              <a:gd name="hf" fmla="val 102572"/>
              <a:gd name="vf" fmla="val 105210"/>
            </a:avLst>
          </a:prstGeom>
          <a:solidFill>
            <a:srgbClr val="CC00CC"/>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err="1" smtClean="0"/>
              <a:t>Định</a:t>
            </a:r>
            <a:r>
              <a:rPr lang="en-US" b="1" dirty="0" smtClean="0"/>
              <a:t> </a:t>
            </a:r>
            <a:r>
              <a:rPr lang="en-US" b="1" dirty="0" err="1" smtClean="0"/>
              <a:t>hướng</a:t>
            </a:r>
            <a:r>
              <a:rPr lang="en-US" b="1" dirty="0" smtClean="0"/>
              <a:t> </a:t>
            </a:r>
            <a:r>
              <a:rPr lang="en-US" b="1" dirty="0" err="1" smtClean="0"/>
              <a:t>và</a:t>
            </a:r>
            <a:r>
              <a:rPr lang="en-US" b="1" dirty="0" smtClean="0"/>
              <a:t> </a:t>
            </a:r>
            <a:r>
              <a:rPr lang="en-US" b="1" dirty="0" err="1" smtClean="0"/>
              <a:t>ưu</a:t>
            </a:r>
            <a:r>
              <a:rPr lang="en-US" b="1" dirty="0" smtClean="0"/>
              <a:t> </a:t>
            </a:r>
            <a:r>
              <a:rPr lang="en-US" b="1" dirty="0" err="1" smtClean="0"/>
              <a:t>tiên</a:t>
            </a:r>
            <a:r>
              <a:rPr lang="en-US" b="1" dirty="0" smtClean="0"/>
              <a:t> </a:t>
            </a:r>
            <a:r>
              <a:rPr lang="en-US" b="1" dirty="0" err="1" smtClean="0"/>
              <a:t>tổ</a:t>
            </a:r>
            <a:r>
              <a:rPr lang="en-US" b="1" dirty="0" smtClean="0"/>
              <a:t> </a:t>
            </a:r>
            <a:r>
              <a:rPr lang="en-US" b="1" dirty="0" err="1" smtClean="0"/>
              <a:t>chức</a:t>
            </a:r>
            <a:r>
              <a:rPr lang="en-US" b="1" dirty="0" smtClean="0"/>
              <a:t> Plan</a:t>
            </a:r>
            <a:endParaRPr lang="en-US" b="1" dirty="0"/>
          </a:p>
        </p:txBody>
      </p:sp>
      <p:grpSp>
        <p:nvGrpSpPr>
          <p:cNvPr id="13" name="Group 12"/>
          <p:cNvGrpSpPr/>
          <p:nvPr/>
        </p:nvGrpSpPr>
        <p:grpSpPr>
          <a:xfrm>
            <a:off x="4115480" y="476605"/>
            <a:ext cx="7786648" cy="6164639"/>
            <a:chOff x="4115480" y="476605"/>
            <a:chExt cx="7786648" cy="6164639"/>
          </a:xfrm>
        </p:grpSpPr>
        <p:sp>
          <p:nvSpPr>
            <p:cNvPr id="23" name="7-Point Star 22"/>
            <p:cNvSpPr/>
            <p:nvPr/>
          </p:nvSpPr>
          <p:spPr>
            <a:xfrm>
              <a:off x="9396625" y="476605"/>
              <a:ext cx="2505503" cy="1321479"/>
            </a:xfrm>
            <a:prstGeom prst="star7">
              <a:avLst>
                <a:gd name="adj" fmla="val 40186"/>
                <a:gd name="hf" fmla="val 102572"/>
                <a:gd name="vf" fmla="val 105210"/>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err="1"/>
                <a:t>Luật</a:t>
              </a:r>
              <a:r>
                <a:rPr lang="en-US" b="1" dirty="0"/>
                <a:t> </a:t>
              </a:r>
              <a:r>
                <a:rPr lang="en-US" b="1" dirty="0" err="1"/>
                <a:t>trẻ</a:t>
              </a:r>
              <a:r>
                <a:rPr lang="en-US" b="1" dirty="0"/>
                <a:t> </a:t>
              </a:r>
              <a:r>
                <a:rPr lang="en-US" b="1" dirty="0" err="1"/>
                <a:t>em</a:t>
              </a:r>
              <a:r>
                <a:rPr lang="en-US" b="1" dirty="0"/>
                <a:t> </a:t>
              </a:r>
              <a:r>
                <a:rPr lang="en-US" b="1" dirty="0" err="1"/>
                <a:t>số</a:t>
              </a:r>
              <a:r>
                <a:rPr lang="en-US" b="1" dirty="0"/>
                <a:t>  </a:t>
              </a:r>
              <a:r>
                <a:rPr lang="en-US" sz="1050" dirty="0"/>
                <a:t>102/2016/QH13 </a:t>
              </a:r>
              <a:r>
                <a:rPr lang="en-US" sz="1050" dirty="0" err="1"/>
                <a:t>năm</a:t>
              </a:r>
              <a:r>
                <a:rPr lang="en-US" sz="1050" dirty="0"/>
                <a:t> 2017</a:t>
              </a:r>
            </a:p>
          </p:txBody>
        </p:sp>
        <p:sp>
          <p:nvSpPr>
            <p:cNvPr id="24" name="7-Point Star 23"/>
            <p:cNvSpPr/>
            <p:nvPr/>
          </p:nvSpPr>
          <p:spPr>
            <a:xfrm>
              <a:off x="9396625" y="1820030"/>
              <a:ext cx="2468468" cy="1253054"/>
            </a:xfrm>
            <a:prstGeom prst="star7">
              <a:avLst>
                <a:gd name="adj" fmla="val 42978"/>
                <a:gd name="hf" fmla="val 102572"/>
                <a:gd name="vf" fmla="val 105210"/>
              </a:avLst>
            </a:prstGeom>
            <a:solidFill>
              <a:schemeClr val="accent3">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err="1"/>
                <a:t>Luật</a:t>
              </a:r>
              <a:r>
                <a:rPr lang="en-US" b="1" dirty="0"/>
                <a:t> </a:t>
              </a:r>
              <a:r>
                <a:rPr lang="en-US" b="1" dirty="0" err="1"/>
                <a:t>Bình</a:t>
              </a:r>
              <a:r>
                <a:rPr lang="en-US" b="1" dirty="0"/>
                <a:t> </a:t>
              </a:r>
              <a:r>
                <a:rPr lang="en-US" b="1" dirty="0" err="1"/>
                <a:t>đẳng</a:t>
              </a:r>
              <a:r>
                <a:rPr lang="en-US" b="1" dirty="0"/>
                <a:t> </a:t>
              </a:r>
              <a:r>
                <a:rPr lang="en-US" sz="1600" b="1" dirty="0" err="1"/>
                <a:t>giới</a:t>
              </a:r>
              <a:r>
                <a:rPr lang="en-US" sz="1600" b="1" dirty="0"/>
                <a:t> </a:t>
              </a:r>
              <a:r>
                <a:rPr lang="en-US" sz="1600" b="1" dirty="0" smtClean="0"/>
                <a:t>(</a:t>
              </a:r>
              <a:r>
                <a:rPr lang="en-US" sz="1200" dirty="0" err="1" smtClean="0"/>
                <a:t>số</a:t>
              </a:r>
              <a:r>
                <a:rPr lang="en-US" sz="1200" dirty="0" smtClean="0"/>
                <a:t> 73/2006/QH)</a:t>
              </a:r>
              <a:endParaRPr lang="en-US" sz="1200" dirty="0"/>
            </a:p>
          </p:txBody>
        </p:sp>
        <p:sp>
          <p:nvSpPr>
            <p:cNvPr id="25" name="7-Point Star 24"/>
            <p:cNvSpPr/>
            <p:nvPr/>
          </p:nvSpPr>
          <p:spPr>
            <a:xfrm>
              <a:off x="9072562" y="3230098"/>
              <a:ext cx="2702255" cy="1346736"/>
            </a:xfrm>
            <a:prstGeom prst="star7">
              <a:avLst>
                <a:gd name="adj" fmla="val 46141"/>
                <a:gd name="hf" fmla="val 102572"/>
                <a:gd name="vf" fmla="val 105210"/>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err="1"/>
                <a:t>Luật</a:t>
              </a:r>
              <a:r>
                <a:rPr lang="en-US" sz="2000" b="1" dirty="0"/>
                <a:t> </a:t>
              </a:r>
              <a:r>
                <a:rPr lang="en-US" sz="2000" b="1" dirty="0" err="1"/>
                <a:t>giáo</a:t>
              </a:r>
              <a:r>
                <a:rPr lang="en-US" sz="2000" b="1" dirty="0"/>
                <a:t> </a:t>
              </a:r>
              <a:r>
                <a:rPr lang="en-US" sz="2000" b="1" dirty="0" err="1" smtClean="0"/>
                <a:t>dục</a:t>
              </a:r>
              <a:endParaRPr lang="en-US" sz="2000" b="1" dirty="0" smtClean="0"/>
            </a:p>
            <a:p>
              <a:pPr algn="ctr"/>
              <a:r>
                <a:rPr lang="en-US" sz="1400" dirty="0" smtClean="0"/>
                <a:t> </a:t>
              </a:r>
              <a:r>
                <a:rPr lang="en-US" sz="1200" dirty="0" err="1"/>
                <a:t>số</a:t>
              </a:r>
              <a:r>
                <a:rPr lang="en-US" sz="1200" dirty="0"/>
                <a:t> </a:t>
              </a:r>
              <a:r>
                <a:rPr lang="en-US" sz="1200" dirty="0" smtClean="0"/>
                <a:t>38/2005/QH/</a:t>
              </a:r>
            </a:p>
            <a:p>
              <a:pPr algn="ctr"/>
              <a:r>
                <a:rPr lang="en-US" sz="1200" dirty="0" smtClean="0"/>
                <a:t>Quan </a:t>
              </a:r>
              <a:r>
                <a:rPr lang="en-US" sz="1200" dirty="0" err="1"/>
                <a:t>tâm</a:t>
              </a:r>
              <a:r>
                <a:rPr lang="en-US" sz="1200" dirty="0"/>
                <a:t> </a:t>
              </a:r>
              <a:r>
                <a:rPr lang="en-US" sz="1200" dirty="0" err="1"/>
                <a:t>của</a:t>
              </a:r>
              <a:r>
                <a:rPr lang="en-US" sz="1200" dirty="0"/>
                <a:t> </a:t>
              </a:r>
              <a:r>
                <a:rPr lang="en-US" sz="1200" dirty="0" err="1"/>
                <a:t>ngành</a:t>
              </a:r>
              <a:r>
                <a:rPr lang="en-US" sz="1200" dirty="0"/>
                <a:t> </a:t>
              </a:r>
              <a:r>
                <a:rPr lang="en-US" sz="1200" dirty="0" err="1"/>
                <a:t>giáo</a:t>
              </a:r>
              <a:r>
                <a:rPr lang="en-US" sz="1200" dirty="0"/>
                <a:t> </a:t>
              </a:r>
              <a:r>
                <a:rPr lang="en-US" sz="1200" dirty="0" err="1"/>
                <a:t>dục</a:t>
              </a:r>
              <a:r>
                <a:rPr lang="en-US" sz="1200" dirty="0"/>
                <a:t> </a:t>
              </a:r>
              <a:r>
                <a:rPr lang="en-US" sz="1200" dirty="0" err="1"/>
                <a:t>và</a:t>
              </a:r>
              <a:r>
                <a:rPr lang="en-US" sz="1200" dirty="0"/>
                <a:t> Đào </a:t>
              </a:r>
              <a:r>
                <a:rPr lang="en-US" sz="1200" dirty="0" err="1"/>
                <a:t>tạo</a:t>
              </a:r>
              <a:r>
                <a:rPr lang="en-US" sz="1200" dirty="0"/>
                <a:t> </a:t>
              </a:r>
            </a:p>
            <a:p>
              <a:endParaRPr lang="en-US" sz="1200" dirty="0"/>
            </a:p>
          </p:txBody>
        </p:sp>
        <p:sp>
          <p:nvSpPr>
            <p:cNvPr id="27" name="7-Point Star 26"/>
            <p:cNvSpPr/>
            <p:nvPr/>
          </p:nvSpPr>
          <p:spPr>
            <a:xfrm>
              <a:off x="7676965" y="4733848"/>
              <a:ext cx="3225357" cy="1806494"/>
            </a:xfrm>
            <a:prstGeom prst="star7">
              <a:avLst>
                <a:gd name="adj" fmla="val 50000"/>
                <a:gd name="hf" fmla="val 102572"/>
                <a:gd name="vf" fmla="val 105210"/>
              </a:avLst>
            </a:prstGeom>
            <a:solidFill>
              <a:schemeClr val="accent6">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1400" dirty="0" smtClean="0">
                <a:latin typeface="Times New Roman" panose="02020603050405020304" pitchFamily="18" charset="0"/>
                <a:ea typeface="Times New Roman" panose="02020603050405020304" pitchFamily="18" charset="0"/>
              </a:endParaRPr>
            </a:p>
            <a:p>
              <a:pPr algn="ctr"/>
              <a:r>
                <a:rPr lang="en-US" sz="1600" b="1" dirty="0" smtClean="0">
                  <a:latin typeface="Times New Roman" panose="02020603050405020304" pitchFamily="18" charset="0"/>
                  <a:ea typeface="Times New Roman" panose="02020603050405020304" pitchFamily="18" charset="0"/>
                </a:rPr>
                <a:t>M</a:t>
              </a:r>
              <a:r>
                <a:rPr lang="vi-VN" sz="1600" b="1" dirty="0" smtClean="0">
                  <a:latin typeface="Times New Roman" panose="02020603050405020304" pitchFamily="18" charset="0"/>
                  <a:ea typeface="Times New Roman" panose="02020603050405020304" pitchFamily="18" charset="0"/>
                </a:rPr>
                <a:t>ôi </a:t>
              </a:r>
              <a:r>
                <a:rPr lang="vi-VN" sz="1600" b="1" dirty="0">
                  <a:latin typeface="Times New Roman" panose="02020603050405020304" pitchFamily="18" charset="0"/>
                  <a:ea typeface="Times New Roman" panose="02020603050405020304" pitchFamily="18" charset="0"/>
                </a:rPr>
                <a:t>trường giáo dục an toàn, lành mạnh, th</a:t>
              </a:r>
              <a:r>
                <a:rPr lang="en-US" sz="1600" b="1" dirty="0">
                  <a:latin typeface="Times New Roman" panose="02020603050405020304" pitchFamily="18" charset="0"/>
                  <a:ea typeface="Times New Roman" panose="02020603050405020304" pitchFamily="18" charset="0"/>
                </a:rPr>
                <a:t>â</a:t>
              </a:r>
              <a:r>
                <a:rPr lang="vi-VN" sz="1600" b="1" dirty="0">
                  <a:latin typeface="Times New Roman" panose="02020603050405020304" pitchFamily="18" charset="0"/>
                  <a:ea typeface="Times New Roman" panose="02020603050405020304" pitchFamily="18" charset="0"/>
                </a:rPr>
                <a:t>n thiện, phòng chống bạo lực học </a:t>
              </a:r>
              <a:r>
                <a:rPr lang="vi-VN" sz="1600" b="1" dirty="0" smtClean="0">
                  <a:latin typeface="Times New Roman" panose="02020603050405020304" pitchFamily="18" charset="0"/>
                  <a:ea typeface="Times New Roman" panose="02020603050405020304" pitchFamily="18" charset="0"/>
                </a:rPr>
                <a:t>đường</a:t>
              </a:r>
              <a:endParaRPr lang="en-US" sz="1600" b="1" dirty="0" smtClean="0">
                <a:latin typeface="Times New Roman" panose="02020603050405020304" pitchFamily="18" charset="0"/>
                <a:ea typeface="Times New Roman" panose="02020603050405020304" pitchFamily="18" charset="0"/>
              </a:endParaRPr>
            </a:p>
            <a:p>
              <a:pPr algn="ctr"/>
              <a:r>
                <a:rPr lang="vi-VN" sz="1200" dirty="0" smtClean="0">
                  <a:latin typeface="Times New Roman" panose="02020603050405020304" pitchFamily="18" charset="0"/>
                  <a:ea typeface="Times New Roman" panose="02020603050405020304" pitchFamily="18" charset="0"/>
                </a:rPr>
                <a:t>Nghị </a:t>
              </a:r>
              <a:r>
                <a:rPr lang="vi-VN" sz="1200" dirty="0">
                  <a:latin typeface="Times New Roman" panose="02020603050405020304" pitchFamily="18" charset="0"/>
                  <a:ea typeface="Times New Roman" panose="02020603050405020304" pitchFamily="18" charset="0"/>
                </a:rPr>
                <a:t>định 80/2017/NĐ-CP </a:t>
              </a:r>
              <a:endParaRPr lang="en-US" sz="1400" dirty="0"/>
            </a:p>
          </p:txBody>
        </p:sp>
        <p:sp>
          <p:nvSpPr>
            <p:cNvPr id="29" name="7-Point Star 28"/>
            <p:cNvSpPr/>
            <p:nvPr/>
          </p:nvSpPr>
          <p:spPr>
            <a:xfrm>
              <a:off x="4115480" y="4343210"/>
              <a:ext cx="3399745" cy="2298034"/>
            </a:xfrm>
            <a:prstGeom prst="star7">
              <a:avLst>
                <a:gd name="adj" fmla="val 40701"/>
                <a:gd name="hf" fmla="val 102572"/>
                <a:gd name="vf" fmla="val 105210"/>
              </a:avLst>
            </a:prstGeom>
            <a:solidFill>
              <a:schemeClr val="accent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vi-VN" sz="1600" b="1" dirty="0">
                  <a:latin typeface="Times New Roman" panose="02020603050405020304" pitchFamily="18" charset="0"/>
                  <a:ea typeface="Times New Roman" panose="02020603050405020304" pitchFamily="18" charset="0"/>
                </a:rPr>
                <a:t>Đề án tổng thể phát triển giáo dục thể chất và thể thao trường học giai đoạn 2016-2020</a:t>
              </a:r>
              <a:endParaRPr lang="en-US" sz="1600" b="1" dirty="0"/>
            </a:p>
            <a:p>
              <a:pPr algn="ctr"/>
              <a:endParaRPr lang="en-US" sz="1100" dirty="0" smtClean="0">
                <a:latin typeface="Times New Roman" panose="02020603050405020304" pitchFamily="18" charset="0"/>
                <a:ea typeface="Times New Roman" panose="02020603050405020304" pitchFamily="18" charset="0"/>
              </a:endParaRPr>
            </a:p>
            <a:p>
              <a:pPr algn="ctr"/>
              <a:r>
                <a:rPr lang="vi-VN" sz="1100" dirty="0" smtClean="0">
                  <a:latin typeface="Times New Roman" panose="02020603050405020304" pitchFamily="18" charset="0"/>
                  <a:ea typeface="Times New Roman" panose="02020603050405020304" pitchFamily="18" charset="0"/>
                </a:rPr>
                <a:t>Quyết </a:t>
              </a:r>
              <a:r>
                <a:rPr lang="vi-VN" sz="1100" dirty="0">
                  <a:latin typeface="Times New Roman" panose="02020603050405020304" pitchFamily="18" charset="0"/>
                  <a:ea typeface="Times New Roman" panose="02020603050405020304" pitchFamily="18" charset="0"/>
                </a:rPr>
                <a:t>định 1076/QĐ-TTg năm 2016 phê </a:t>
              </a:r>
              <a:r>
                <a:rPr lang="vi-VN" sz="1100" dirty="0" smtClean="0">
                  <a:latin typeface="Times New Roman" panose="02020603050405020304" pitchFamily="18" charset="0"/>
                  <a:ea typeface="Times New Roman" panose="02020603050405020304" pitchFamily="18" charset="0"/>
                </a:rPr>
                <a:t>duyệ</a:t>
              </a:r>
              <a:r>
                <a:rPr lang="vi-VN" sz="1400" dirty="0" smtClean="0">
                  <a:latin typeface="Times New Roman" panose="02020603050405020304" pitchFamily="18" charset="0"/>
                  <a:ea typeface="Times New Roman" panose="02020603050405020304" pitchFamily="18" charset="0"/>
                </a:rPr>
                <a:t>t</a:t>
              </a:r>
              <a:endParaRPr lang="en-US" sz="1400" dirty="0"/>
            </a:p>
          </p:txBody>
        </p:sp>
      </p:grpSp>
      <p:grpSp>
        <p:nvGrpSpPr>
          <p:cNvPr id="10" name="Group 9"/>
          <p:cNvGrpSpPr/>
          <p:nvPr/>
        </p:nvGrpSpPr>
        <p:grpSpPr>
          <a:xfrm>
            <a:off x="3270222" y="480411"/>
            <a:ext cx="5459428" cy="6377589"/>
            <a:chOff x="3079540" y="504683"/>
            <a:chExt cx="5459428" cy="6377589"/>
          </a:xfrm>
        </p:grpSpPr>
        <p:sp>
          <p:nvSpPr>
            <p:cNvPr id="11" name="Oval 10"/>
            <p:cNvSpPr/>
            <p:nvPr/>
          </p:nvSpPr>
          <p:spPr>
            <a:xfrm>
              <a:off x="3397727" y="2185308"/>
              <a:ext cx="5141241" cy="1917441"/>
            </a:xfrm>
            <a:prstGeom prst="ellipse">
              <a:avLst/>
            </a:prstGeom>
            <a:solidFill>
              <a:srgbClr val="000099"/>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000" b="1" dirty="0" err="1" smtClean="0">
                  <a:latin typeface="Times New Roman" panose="02020603050405020304" pitchFamily="18" charset="0"/>
                  <a:cs typeface="Times New Roman" panose="02020603050405020304" pitchFamily="18" charset="0"/>
                </a:rPr>
                <a:t>Lý</a:t>
              </a:r>
              <a:r>
                <a:rPr lang="en-US" sz="3000" b="1" dirty="0" smtClean="0">
                  <a:latin typeface="Times New Roman" panose="02020603050405020304" pitchFamily="18" charset="0"/>
                  <a:cs typeface="Times New Roman" panose="02020603050405020304" pitchFamily="18" charset="0"/>
                </a:rPr>
                <a:t> do </a:t>
              </a:r>
              <a:r>
                <a:rPr lang="en-US" sz="3000" b="1" dirty="0" err="1" smtClean="0">
                  <a:latin typeface="Times New Roman" panose="02020603050405020304" pitchFamily="18" charset="0"/>
                  <a:cs typeface="Times New Roman" panose="02020603050405020304" pitchFamily="18" charset="0"/>
                </a:rPr>
                <a:t>và</a:t>
              </a:r>
              <a:r>
                <a:rPr lang="en-US" sz="3000" b="1" dirty="0" smtClean="0">
                  <a:latin typeface="Times New Roman" panose="02020603050405020304" pitchFamily="18" charset="0"/>
                  <a:cs typeface="Times New Roman" panose="02020603050405020304" pitchFamily="18" charset="0"/>
                </a:rPr>
                <a:t> </a:t>
              </a:r>
              <a:r>
                <a:rPr lang="en-US" sz="3000" b="1" dirty="0" err="1" smtClean="0">
                  <a:solidFill>
                    <a:srgbClr val="FF0000"/>
                  </a:solidFill>
                  <a:latin typeface="Times New Roman" panose="02020603050405020304" pitchFamily="18" charset="0"/>
                  <a:cs typeface="Times New Roman" panose="02020603050405020304" pitchFamily="18" charset="0"/>
                </a:rPr>
                <a:t>tính</a:t>
              </a:r>
              <a:r>
                <a:rPr lang="en-US" sz="3000" b="1" dirty="0" smtClean="0">
                  <a:solidFill>
                    <a:srgbClr val="FF0000"/>
                  </a:solidFill>
                  <a:latin typeface="Times New Roman" panose="02020603050405020304" pitchFamily="18" charset="0"/>
                  <a:cs typeface="Times New Roman" panose="02020603050405020304" pitchFamily="18" charset="0"/>
                </a:rPr>
                <a:t> </a:t>
              </a:r>
              <a:r>
                <a:rPr lang="en-US" sz="3000" b="1" dirty="0" err="1" smtClean="0">
                  <a:solidFill>
                    <a:srgbClr val="FF0000"/>
                  </a:solidFill>
                  <a:latin typeface="Times New Roman" panose="02020603050405020304" pitchFamily="18" charset="0"/>
                  <a:cs typeface="Times New Roman" panose="02020603050405020304" pitchFamily="18" charset="0"/>
                </a:rPr>
                <a:t>phù</a:t>
              </a:r>
              <a:r>
                <a:rPr lang="en-US" sz="3000" b="1" dirty="0" smtClean="0">
                  <a:solidFill>
                    <a:srgbClr val="FF0000"/>
                  </a:solidFill>
                  <a:latin typeface="Times New Roman" panose="02020603050405020304" pitchFamily="18" charset="0"/>
                  <a:cs typeface="Times New Roman" panose="02020603050405020304" pitchFamily="18" charset="0"/>
                </a:rPr>
                <a:t> </a:t>
              </a:r>
              <a:r>
                <a:rPr lang="en-US" sz="3000" b="1" dirty="0" err="1" smtClean="0">
                  <a:solidFill>
                    <a:srgbClr val="FF0000"/>
                  </a:solidFill>
                  <a:latin typeface="Times New Roman" panose="02020603050405020304" pitchFamily="18" charset="0"/>
                  <a:cs typeface="Times New Roman" panose="02020603050405020304" pitchFamily="18" charset="0"/>
                </a:rPr>
                <a:t>hợp</a:t>
              </a:r>
              <a:r>
                <a:rPr lang="en-US" sz="3000" b="1" dirty="0" smtClean="0">
                  <a:solidFill>
                    <a:srgbClr val="FF0000"/>
                  </a:solidFill>
                  <a:latin typeface="Times New Roman" panose="02020603050405020304" pitchFamily="18" charset="0"/>
                  <a:cs typeface="Times New Roman" panose="02020603050405020304" pitchFamily="18" charset="0"/>
                </a:rPr>
                <a:t> </a:t>
              </a:r>
              <a:r>
                <a:rPr lang="en-US" sz="3000" b="1" dirty="0" err="1" smtClean="0">
                  <a:solidFill>
                    <a:srgbClr val="FF0000"/>
                  </a:solidFill>
                  <a:latin typeface="Times New Roman" panose="02020603050405020304" pitchFamily="18" charset="0"/>
                  <a:cs typeface="Times New Roman" panose="02020603050405020304" pitchFamily="18" charset="0"/>
                </a:rPr>
                <a:t>triển</a:t>
              </a:r>
              <a:r>
                <a:rPr lang="en-US" sz="3000" b="1" dirty="0" smtClean="0">
                  <a:solidFill>
                    <a:srgbClr val="FF0000"/>
                  </a:solidFill>
                  <a:latin typeface="Times New Roman" panose="02020603050405020304" pitchFamily="18" charset="0"/>
                  <a:cs typeface="Times New Roman" panose="02020603050405020304" pitchFamily="18" charset="0"/>
                </a:rPr>
                <a:t> </a:t>
              </a:r>
              <a:r>
                <a:rPr lang="en-US" sz="3000" b="1" dirty="0" err="1" smtClean="0">
                  <a:solidFill>
                    <a:srgbClr val="FF0000"/>
                  </a:solidFill>
                  <a:latin typeface="Times New Roman" panose="02020603050405020304" pitchFamily="18" charset="0"/>
                  <a:cs typeface="Times New Roman" panose="02020603050405020304" pitchFamily="18" charset="0"/>
                </a:rPr>
                <a:t>khai</a:t>
              </a:r>
              <a:r>
                <a:rPr lang="en-US" sz="3000" b="1" dirty="0" smtClean="0">
                  <a:solidFill>
                    <a:srgbClr val="FF0000"/>
                  </a:solidFill>
                  <a:latin typeface="Times New Roman" panose="02020603050405020304" pitchFamily="18" charset="0"/>
                  <a:cs typeface="Times New Roman" panose="02020603050405020304" pitchFamily="18" charset="0"/>
                </a:rPr>
                <a:t> dự </a:t>
              </a:r>
              <a:r>
                <a:rPr lang="en-US" sz="3000" b="1" dirty="0" err="1" smtClean="0">
                  <a:solidFill>
                    <a:srgbClr val="FF0000"/>
                  </a:solidFill>
                  <a:latin typeface="Times New Roman" panose="02020603050405020304" pitchFamily="18" charset="0"/>
                  <a:cs typeface="Times New Roman" panose="02020603050405020304" pitchFamily="18" charset="0"/>
                </a:rPr>
                <a:t>án</a:t>
              </a:r>
              <a:r>
                <a:rPr lang="en-US" sz="3000" b="1" dirty="0" smtClean="0">
                  <a:solidFill>
                    <a:srgbClr val="FF0000"/>
                  </a:solidFill>
                  <a:latin typeface="Times New Roman" panose="02020603050405020304" pitchFamily="18" charset="0"/>
                  <a:cs typeface="Times New Roman" panose="02020603050405020304" pitchFamily="18" charset="0"/>
                </a:rPr>
                <a:t> </a:t>
              </a:r>
              <a:endParaRPr lang="en-US" sz="3000" b="1" dirty="0">
                <a:solidFill>
                  <a:srgbClr val="FF0000"/>
                </a:solidFill>
                <a:latin typeface="Times New Roman" panose="02020603050405020304" pitchFamily="18" charset="0"/>
                <a:cs typeface="Times New Roman" panose="02020603050405020304" pitchFamily="18" charset="0"/>
              </a:endParaRPr>
            </a:p>
          </p:txBody>
        </p:sp>
        <p:grpSp>
          <p:nvGrpSpPr>
            <p:cNvPr id="5" name="Group 4"/>
            <p:cNvGrpSpPr/>
            <p:nvPr/>
          </p:nvGrpSpPr>
          <p:grpSpPr>
            <a:xfrm>
              <a:off x="3079540" y="504683"/>
              <a:ext cx="3845542" cy="6377589"/>
              <a:chOff x="3472913" y="0"/>
              <a:chExt cx="3845542" cy="6377589"/>
            </a:xfrm>
          </p:grpSpPr>
          <p:cxnSp>
            <p:nvCxnSpPr>
              <p:cNvPr id="3" name="Straight Connector 2"/>
              <p:cNvCxnSpPr/>
              <p:nvPr/>
            </p:nvCxnSpPr>
            <p:spPr>
              <a:xfrm flipH="1">
                <a:off x="6001707" y="0"/>
                <a:ext cx="1316748" cy="2175985"/>
              </a:xfrm>
              <a:prstGeom prst="line">
                <a:avLst/>
              </a:prstGeom>
              <a:ln>
                <a:solidFill>
                  <a:srgbClr val="FF0000"/>
                </a:solidFill>
                <a:prstDash val="sysDash"/>
              </a:ln>
            </p:spPr>
            <p:style>
              <a:lnRef idx="1">
                <a:schemeClr val="accent1"/>
              </a:lnRef>
              <a:fillRef idx="0">
                <a:schemeClr val="accent1"/>
              </a:fillRef>
              <a:effectRef idx="0">
                <a:schemeClr val="accent1"/>
              </a:effectRef>
              <a:fontRef idx="minor">
                <a:schemeClr val="tx1"/>
              </a:fontRef>
            </p:style>
          </p:cxnSp>
          <p:cxnSp>
            <p:nvCxnSpPr>
              <p:cNvPr id="26" name="Straight Connector 25"/>
              <p:cNvCxnSpPr/>
              <p:nvPr/>
            </p:nvCxnSpPr>
            <p:spPr>
              <a:xfrm flipH="1">
                <a:off x="3472913" y="3515304"/>
                <a:ext cx="1735348" cy="2862285"/>
              </a:xfrm>
              <a:prstGeom prst="line">
                <a:avLst/>
              </a:prstGeom>
              <a:ln>
                <a:solidFill>
                  <a:srgbClr val="FF0000"/>
                </a:solidFill>
                <a:prstDash val="sysDash"/>
              </a:ln>
            </p:spPr>
            <p:style>
              <a:lnRef idx="1">
                <a:schemeClr val="accent1"/>
              </a:lnRef>
              <a:fillRef idx="0">
                <a:schemeClr val="accent1"/>
              </a:fillRef>
              <a:effectRef idx="0">
                <a:schemeClr val="accent1"/>
              </a:effectRef>
              <a:fontRef idx="minor">
                <a:schemeClr val="tx1"/>
              </a:fontRef>
            </p:style>
          </p:cxnSp>
        </p:grpSp>
      </p:grpSp>
      <p:pic>
        <p:nvPicPr>
          <p:cNvPr id="28" name="Picture 27"/>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704133" y="445181"/>
            <a:ext cx="2699259" cy="1499099"/>
          </a:xfrm>
          <a:prstGeom prst="rect">
            <a:avLst/>
          </a:prstGeom>
        </p:spPr>
      </p:pic>
      <p:grpSp>
        <p:nvGrpSpPr>
          <p:cNvPr id="8" name="Group 7"/>
          <p:cNvGrpSpPr/>
          <p:nvPr/>
        </p:nvGrpSpPr>
        <p:grpSpPr>
          <a:xfrm>
            <a:off x="3597234" y="197948"/>
            <a:ext cx="2351771" cy="1746332"/>
            <a:chOff x="3665979" y="200028"/>
            <a:chExt cx="2197180" cy="1809960"/>
          </a:xfrm>
        </p:grpSpPr>
        <p:pic>
          <p:nvPicPr>
            <p:cNvPr id="2" name="Picture 1"/>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665979" y="547866"/>
              <a:ext cx="2197180" cy="1462122"/>
            </a:xfrm>
            <a:prstGeom prst="ellipse">
              <a:avLst/>
            </a:prstGeom>
            <a:ln w="63500" cap="rnd">
              <a:solidFill>
                <a:srgbClr val="333333"/>
              </a:solid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p:spPr>
        </p:pic>
        <p:sp>
          <p:nvSpPr>
            <p:cNvPr id="4" name="TextBox 3"/>
            <p:cNvSpPr txBox="1"/>
            <p:nvPr/>
          </p:nvSpPr>
          <p:spPr>
            <a:xfrm>
              <a:off x="3743325" y="200028"/>
              <a:ext cx="2072027" cy="384048"/>
            </a:xfrm>
            <a:prstGeom prst="rect">
              <a:avLst/>
            </a:prstGeom>
            <a:noFill/>
          </p:spPr>
          <p:txBody>
            <a:bodyPr wrap="square" rtlCol="0">
              <a:spAutoFit/>
            </a:bodyPr>
            <a:lstStyle/>
            <a:p>
              <a:r>
                <a:rPr lang="en-US" b="1" dirty="0" err="1" smtClean="0">
                  <a:solidFill>
                    <a:srgbClr val="000099"/>
                  </a:solidFill>
                </a:rPr>
                <a:t>Mất</a:t>
              </a:r>
              <a:r>
                <a:rPr lang="en-US" b="1" dirty="0" smtClean="0">
                  <a:solidFill>
                    <a:srgbClr val="000099"/>
                  </a:solidFill>
                </a:rPr>
                <a:t> </a:t>
              </a:r>
              <a:r>
                <a:rPr lang="en-US" b="1" dirty="0" err="1" smtClean="0">
                  <a:solidFill>
                    <a:srgbClr val="000099"/>
                  </a:solidFill>
                </a:rPr>
                <a:t>cân</a:t>
              </a:r>
              <a:r>
                <a:rPr lang="en-US" b="1" dirty="0" smtClean="0">
                  <a:solidFill>
                    <a:srgbClr val="000099"/>
                  </a:solidFill>
                </a:rPr>
                <a:t> </a:t>
              </a:r>
              <a:r>
                <a:rPr lang="en-US" b="1" dirty="0" err="1" smtClean="0">
                  <a:solidFill>
                    <a:srgbClr val="000099"/>
                  </a:solidFill>
                </a:rPr>
                <a:t>bằng</a:t>
              </a:r>
              <a:r>
                <a:rPr lang="en-US" b="1" dirty="0" smtClean="0">
                  <a:solidFill>
                    <a:srgbClr val="000099"/>
                  </a:solidFill>
                </a:rPr>
                <a:t> </a:t>
              </a:r>
              <a:r>
                <a:rPr lang="en-US" b="1" dirty="0" err="1" smtClean="0">
                  <a:solidFill>
                    <a:srgbClr val="000099"/>
                  </a:solidFill>
                </a:rPr>
                <a:t>giới</a:t>
              </a:r>
              <a:r>
                <a:rPr lang="en-US" b="1" dirty="0" smtClean="0">
                  <a:solidFill>
                    <a:srgbClr val="000099"/>
                  </a:solidFill>
                </a:rPr>
                <a:t> </a:t>
              </a:r>
              <a:endParaRPr lang="en-US" b="1" dirty="0">
                <a:solidFill>
                  <a:srgbClr val="000099"/>
                </a:solidFill>
              </a:endParaRPr>
            </a:p>
          </p:txBody>
        </p:sp>
      </p:grpSp>
      <p:sp>
        <p:nvSpPr>
          <p:cNvPr id="30" name="TextBox 29"/>
          <p:cNvSpPr txBox="1"/>
          <p:nvPr/>
        </p:nvSpPr>
        <p:spPr>
          <a:xfrm>
            <a:off x="2370282" y="575170"/>
            <a:ext cx="1050929" cy="784830"/>
          </a:xfrm>
          <a:prstGeom prst="rect">
            <a:avLst/>
          </a:prstGeom>
          <a:noFill/>
        </p:spPr>
        <p:txBody>
          <a:bodyPr wrap="square" rtlCol="0">
            <a:spAutoFit/>
          </a:bodyPr>
          <a:lstStyle/>
          <a:p>
            <a:r>
              <a:rPr lang="en-US" sz="1500" dirty="0" smtClean="0">
                <a:solidFill>
                  <a:srgbClr val="FF0000"/>
                </a:solidFill>
                <a:latin typeface="Times New Roman" panose="02020603050405020304" pitchFamily="18" charset="0"/>
                <a:cs typeface="Times New Roman" panose="02020603050405020304" pitchFamily="18" charset="0"/>
              </a:rPr>
              <a:t>2% </a:t>
            </a:r>
            <a:r>
              <a:rPr lang="en-US" sz="1500" dirty="0" err="1" smtClean="0">
                <a:solidFill>
                  <a:srgbClr val="FF0000"/>
                </a:solidFill>
                <a:latin typeface="Times New Roman" panose="02020603050405020304" pitchFamily="18" charset="0"/>
                <a:cs typeface="Times New Roman" panose="02020603050405020304" pitchFamily="18" charset="0"/>
              </a:rPr>
              <a:t>trẻ</a:t>
            </a:r>
            <a:r>
              <a:rPr lang="en-US" sz="1500" dirty="0" smtClean="0">
                <a:solidFill>
                  <a:srgbClr val="FF0000"/>
                </a:solidFill>
                <a:latin typeface="Times New Roman" panose="02020603050405020304" pitchFamily="18" charset="0"/>
                <a:cs typeface="Times New Roman" panose="02020603050405020304" pitchFamily="18" charset="0"/>
              </a:rPr>
              <a:t>  </a:t>
            </a:r>
            <a:r>
              <a:rPr lang="en-US" sz="1500" dirty="0" err="1" smtClean="0">
                <a:solidFill>
                  <a:srgbClr val="FF0000"/>
                </a:solidFill>
                <a:latin typeface="Times New Roman" panose="02020603050405020304" pitchFamily="18" charset="0"/>
                <a:cs typeface="Times New Roman" panose="02020603050405020304" pitchFamily="18" charset="0"/>
              </a:rPr>
              <a:t>gái</a:t>
            </a:r>
            <a:r>
              <a:rPr lang="en-US" sz="1500" dirty="0" smtClean="0">
                <a:solidFill>
                  <a:srgbClr val="FF0000"/>
                </a:solidFill>
                <a:latin typeface="Times New Roman" panose="02020603050405020304" pitchFamily="18" charset="0"/>
                <a:cs typeface="Times New Roman" panose="02020603050405020304" pitchFamily="18" charset="0"/>
              </a:rPr>
              <a:t> </a:t>
            </a:r>
          </a:p>
          <a:p>
            <a:r>
              <a:rPr lang="en-US" sz="1500" dirty="0" smtClean="0">
                <a:solidFill>
                  <a:srgbClr val="FF0000"/>
                </a:solidFill>
                <a:latin typeface="Times New Roman" panose="02020603050405020304" pitchFamily="18" charset="0"/>
                <a:cs typeface="Times New Roman" panose="02020603050405020304" pitchFamily="18" charset="0"/>
              </a:rPr>
              <a:t>4% </a:t>
            </a:r>
            <a:r>
              <a:rPr lang="en-US" sz="1500" dirty="0" err="1" smtClean="0">
                <a:solidFill>
                  <a:srgbClr val="FF0000"/>
                </a:solidFill>
                <a:latin typeface="Times New Roman" panose="02020603050405020304" pitchFamily="18" charset="0"/>
                <a:cs typeface="Times New Roman" panose="02020603050405020304" pitchFamily="18" charset="0"/>
              </a:rPr>
              <a:t>trẻ</a:t>
            </a:r>
            <a:r>
              <a:rPr lang="en-US" sz="1500" dirty="0" smtClean="0">
                <a:solidFill>
                  <a:srgbClr val="FF0000"/>
                </a:solidFill>
                <a:latin typeface="Times New Roman" panose="02020603050405020304" pitchFamily="18" charset="0"/>
                <a:cs typeface="Times New Roman" panose="02020603050405020304" pitchFamily="18" charset="0"/>
              </a:rPr>
              <a:t> </a:t>
            </a:r>
            <a:r>
              <a:rPr lang="en-US" sz="1500" dirty="0" err="1" smtClean="0">
                <a:solidFill>
                  <a:srgbClr val="FF0000"/>
                </a:solidFill>
                <a:latin typeface="Times New Roman" panose="02020603050405020304" pitchFamily="18" charset="0"/>
                <a:cs typeface="Times New Roman" panose="02020603050405020304" pitchFamily="18" charset="0"/>
              </a:rPr>
              <a:t>trai</a:t>
            </a:r>
            <a:r>
              <a:rPr lang="en-US" sz="1500" dirty="0" smtClean="0">
                <a:solidFill>
                  <a:srgbClr val="FF0000"/>
                </a:solidFill>
                <a:latin typeface="Times New Roman" panose="02020603050405020304" pitchFamily="18" charset="0"/>
                <a:cs typeface="Times New Roman" panose="02020603050405020304" pitchFamily="18" charset="0"/>
              </a:rPr>
              <a:t> </a:t>
            </a:r>
          </a:p>
          <a:p>
            <a:r>
              <a:rPr lang="en-US" sz="1500" dirty="0" smtClean="0">
                <a:solidFill>
                  <a:srgbClr val="FF0000"/>
                </a:solidFill>
                <a:latin typeface="Times New Roman" panose="02020603050405020304" pitchFamily="18" charset="0"/>
                <a:cs typeface="Times New Roman" panose="02020603050405020304" pitchFamily="18" charset="0"/>
              </a:rPr>
              <a:t>(CLB)</a:t>
            </a:r>
          </a:p>
        </p:txBody>
      </p:sp>
    </p:spTree>
    <p:extLst>
      <p:ext uri="{BB962C8B-B14F-4D97-AF65-F5344CB8AC3E}">
        <p14:creationId xmlns:p14="http://schemas.microsoft.com/office/powerpoint/2010/main" val="11401593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fade">
                                      <p:cBhvr>
                                        <p:cTn id="7" dur="500"/>
                                        <p:tgtEl>
                                          <p:spTgt spid="10"/>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13"/>
                                        </p:tgtEl>
                                        <p:attrNameLst>
                                          <p:attrName>style.visibility</p:attrName>
                                        </p:attrNameLst>
                                      </p:cBhvr>
                                      <p:to>
                                        <p:strVal val="visible"/>
                                      </p:to>
                                    </p:set>
                                    <p:animEffect transition="in" filter="wipe(down)">
                                      <p:cBhvr>
                                        <p:cTn id="12"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167616" y="1519215"/>
            <a:ext cx="1421366" cy="1815882"/>
          </a:xfrm>
          <a:prstGeom prst="rect">
            <a:avLst/>
          </a:prstGeom>
          <a:solidFill>
            <a:schemeClr val="accent3">
              <a:lumMod val="40000"/>
              <a:lumOff val="60000"/>
            </a:schemeClr>
          </a:solidFill>
        </p:spPr>
        <p:txBody>
          <a:bodyPr wrap="square">
            <a:spAutoFit/>
          </a:bodyPr>
          <a:lstStyle/>
          <a:p>
            <a:r>
              <a:rPr lang="en-US" sz="1600" b="1" dirty="0" err="1" smtClean="0">
                <a:solidFill>
                  <a:srgbClr val="000099"/>
                </a:solidFill>
                <a:latin typeface="Times New Roman" panose="02020603050405020304" pitchFamily="18" charset="0"/>
                <a:cs typeface="Times New Roman" panose="02020603050405020304" pitchFamily="18" charset="0"/>
              </a:rPr>
              <a:t>Không</a:t>
            </a:r>
            <a:r>
              <a:rPr lang="en-US" sz="1600" b="1" dirty="0" smtClean="0">
                <a:solidFill>
                  <a:srgbClr val="000099"/>
                </a:solidFill>
                <a:latin typeface="Times New Roman" panose="02020603050405020304" pitchFamily="18" charset="0"/>
                <a:cs typeface="Times New Roman" panose="02020603050405020304" pitchFamily="18" charset="0"/>
              </a:rPr>
              <a:t> </a:t>
            </a:r>
            <a:r>
              <a:rPr lang="en-US" sz="1600" b="1" dirty="0" err="1" smtClean="0">
                <a:solidFill>
                  <a:srgbClr val="000099"/>
                </a:solidFill>
                <a:latin typeface="Times New Roman" panose="02020603050405020304" pitchFamily="18" charset="0"/>
                <a:cs typeface="Times New Roman" panose="02020603050405020304" pitchFamily="18" charset="0"/>
              </a:rPr>
              <a:t>gian</a:t>
            </a:r>
            <a:r>
              <a:rPr lang="en-US" sz="1600" b="1" dirty="0" smtClean="0">
                <a:solidFill>
                  <a:srgbClr val="000099"/>
                </a:solidFill>
                <a:latin typeface="Times New Roman" panose="02020603050405020304" pitchFamily="18" charset="0"/>
                <a:cs typeface="Times New Roman" panose="02020603050405020304" pitchFamily="18" charset="0"/>
              </a:rPr>
              <a:t> </a:t>
            </a:r>
            <a:r>
              <a:rPr lang="en-US" sz="1600" b="1" dirty="0" err="1" smtClean="0">
                <a:solidFill>
                  <a:srgbClr val="000099"/>
                </a:solidFill>
                <a:latin typeface="Times New Roman" panose="02020603050405020304" pitchFamily="18" charset="0"/>
                <a:cs typeface="Times New Roman" panose="02020603050405020304" pitchFamily="18" charset="0"/>
              </a:rPr>
              <a:t>thể</a:t>
            </a:r>
            <a:r>
              <a:rPr lang="en-US" sz="1600" b="1" dirty="0" smtClean="0">
                <a:solidFill>
                  <a:srgbClr val="000099"/>
                </a:solidFill>
                <a:latin typeface="Times New Roman" panose="02020603050405020304" pitchFamily="18" charset="0"/>
                <a:cs typeface="Times New Roman" panose="02020603050405020304" pitchFamily="18" charset="0"/>
              </a:rPr>
              <a:t> </a:t>
            </a:r>
            <a:r>
              <a:rPr lang="en-US" sz="1600" b="1" i="1" dirty="0" err="1" smtClean="0">
                <a:solidFill>
                  <a:srgbClr val="000099"/>
                </a:solidFill>
                <a:latin typeface="Times New Roman" panose="02020603050405020304" pitchFamily="18" charset="0"/>
                <a:cs typeface="Times New Roman" panose="02020603050405020304" pitchFamily="18" charset="0"/>
              </a:rPr>
              <a:t>thao</a:t>
            </a:r>
            <a:r>
              <a:rPr lang="en-US" sz="1600" b="1" i="1" dirty="0" smtClean="0">
                <a:solidFill>
                  <a:srgbClr val="000099"/>
                </a:solidFill>
                <a:latin typeface="Times New Roman" panose="02020603050405020304" pitchFamily="18" charset="0"/>
                <a:cs typeface="Times New Roman" panose="02020603050405020304" pitchFamily="18" charset="0"/>
              </a:rPr>
              <a:t> </a:t>
            </a:r>
            <a:r>
              <a:rPr lang="en-US" sz="1600" b="1" i="1" u="sng" dirty="0" smtClean="0">
                <a:solidFill>
                  <a:srgbClr val="000099"/>
                </a:solidFill>
                <a:latin typeface="Times New Roman" panose="02020603050405020304" pitchFamily="18" charset="0"/>
                <a:cs typeface="Times New Roman" panose="02020603050405020304" pitchFamily="18" charset="0"/>
              </a:rPr>
              <a:t>an </a:t>
            </a:r>
            <a:r>
              <a:rPr lang="en-US" sz="1600" b="1" i="1" u="sng" dirty="0" err="1" smtClean="0">
                <a:solidFill>
                  <a:srgbClr val="000099"/>
                </a:solidFill>
                <a:latin typeface="Times New Roman" panose="02020603050405020304" pitchFamily="18" charset="0"/>
                <a:cs typeface="Times New Roman" panose="02020603050405020304" pitchFamily="18" charset="0"/>
              </a:rPr>
              <a:t>toàn</a:t>
            </a:r>
            <a:r>
              <a:rPr lang="en-US" sz="1600" b="1" i="1" u="sng" dirty="0" smtClean="0">
                <a:solidFill>
                  <a:srgbClr val="000099"/>
                </a:solidFill>
                <a:latin typeface="Times New Roman" panose="02020603050405020304" pitchFamily="18" charset="0"/>
                <a:cs typeface="Times New Roman" panose="02020603050405020304" pitchFamily="18" charset="0"/>
              </a:rPr>
              <a:t>, </a:t>
            </a:r>
            <a:r>
              <a:rPr lang="en-US" sz="1600" b="1" i="1" u="sng" dirty="0" err="1" smtClean="0">
                <a:solidFill>
                  <a:srgbClr val="000099"/>
                </a:solidFill>
                <a:latin typeface="Times New Roman" panose="02020603050405020304" pitchFamily="18" charset="0"/>
                <a:cs typeface="Times New Roman" panose="02020603050405020304" pitchFamily="18" charset="0"/>
              </a:rPr>
              <a:t>thân</a:t>
            </a:r>
            <a:r>
              <a:rPr lang="en-US" sz="1600" b="1" i="1" u="sng" dirty="0" smtClean="0">
                <a:solidFill>
                  <a:srgbClr val="000099"/>
                </a:solidFill>
                <a:latin typeface="Times New Roman" panose="02020603050405020304" pitchFamily="18" charset="0"/>
                <a:cs typeface="Times New Roman" panose="02020603050405020304" pitchFamily="18" charset="0"/>
              </a:rPr>
              <a:t> </a:t>
            </a:r>
            <a:r>
              <a:rPr lang="en-US" sz="1600" b="1" i="1" u="sng" dirty="0" err="1" smtClean="0">
                <a:solidFill>
                  <a:srgbClr val="000099"/>
                </a:solidFill>
                <a:latin typeface="Times New Roman" panose="02020603050405020304" pitchFamily="18" charset="0"/>
                <a:cs typeface="Times New Roman" panose="02020603050405020304" pitchFamily="18" charset="0"/>
              </a:rPr>
              <a:t>thiện</a:t>
            </a:r>
            <a:r>
              <a:rPr lang="en-US" sz="1600" b="1" i="1" u="sng" dirty="0" smtClean="0">
                <a:solidFill>
                  <a:srgbClr val="000099"/>
                </a:solidFill>
                <a:latin typeface="Times New Roman" panose="02020603050405020304" pitchFamily="18" charset="0"/>
                <a:cs typeface="Times New Roman" panose="02020603050405020304" pitchFamily="18" charset="0"/>
              </a:rPr>
              <a:t> </a:t>
            </a:r>
            <a:r>
              <a:rPr lang="en-US" sz="1600" b="1" i="1" u="sng" dirty="0" err="1" smtClean="0">
                <a:solidFill>
                  <a:srgbClr val="000099"/>
                </a:solidFill>
                <a:latin typeface="Times New Roman" panose="02020603050405020304" pitchFamily="18" charset="0"/>
                <a:cs typeface="Times New Roman" panose="02020603050405020304" pitchFamily="18" charset="0"/>
              </a:rPr>
              <a:t>và</a:t>
            </a:r>
            <a:r>
              <a:rPr lang="en-US" sz="1600" b="1" i="1" u="sng" dirty="0" smtClean="0">
                <a:solidFill>
                  <a:srgbClr val="000099"/>
                </a:solidFill>
                <a:latin typeface="Times New Roman" panose="02020603050405020304" pitchFamily="18" charset="0"/>
                <a:cs typeface="Times New Roman" panose="02020603050405020304" pitchFamily="18" charset="0"/>
              </a:rPr>
              <a:t> </a:t>
            </a:r>
            <a:r>
              <a:rPr lang="en-US" sz="1600" b="1" i="1" u="sng" dirty="0" err="1" smtClean="0">
                <a:solidFill>
                  <a:srgbClr val="000099"/>
                </a:solidFill>
                <a:latin typeface="Times New Roman" panose="02020603050405020304" pitchFamily="18" charset="0"/>
                <a:cs typeface="Times New Roman" panose="02020603050405020304" pitchFamily="18" charset="0"/>
              </a:rPr>
              <a:t>bình</a:t>
            </a:r>
            <a:r>
              <a:rPr lang="en-US" sz="1600" b="1" i="1" u="sng" dirty="0" smtClean="0">
                <a:solidFill>
                  <a:srgbClr val="000099"/>
                </a:solidFill>
                <a:latin typeface="Times New Roman" panose="02020603050405020304" pitchFamily="18" charset="0"/>
                <a:cs typeface="Times New Roman" panose="02020603050405020304" pitchFamily="18" charset="0"/>
              </a:rPr>
              <a:t> </a:t>
            </a:r>
            <a:r>
              <a:rPr lang="en-US" sz="1600" b="1" i="1" u="sng" dirty="0" err="1" smtClean="0">
                <a:solidFill>
                  <a:srgbClr val="000099"/>
                </a:solidFill>
                <a:latin typeface="Times New Roman" panose="02020603050405020304" pitchFamily="18" charset="0"/>
                <a:cs typeface="Times New Roman" panose="02020603050405020304" pitchFamily="18" charset="0"/>
              </a:rPr>
              <a:t>đẳng</a:t>
            </a:r>
            <a:r>
              <a:rPr lang="en-US" sz="1600" b="1" i="1" dirty="0" smtClean="0">
                <a:solidFill>
                  <a:srgbClr val="000099"/>
                </a:solidFill>
                <a:latin typeface="Times New Roman" panose="02020603050405020304" pitchFamily="18" charset="0"/>
                <a:cs typeface="Times New Roman" panose="02020603050405020304" pitchFamily="18" charset="0"/>
              </a:rPr>
              <a:t> </a:t>
            </a:r>
            <a:r>
              <a:rPr lang="en-US" sz="1600" dirty="0" err="1" smtClean="0">
                <a:latin typeface="Times New Roman" panose="02020603050405020304" pitchFamily="18" charset="0"/>
                <a:cs typeface="Times New Roman" panose="02020603050405020304" pitchFamily="18" charset="0"/>
              </a:rPr>
              <a:t>trong</a:t>
            </a:r>
            <a:r>
              <a:rPr lang="en-US" sz="1600" dirty="0" smtClean="0">
                <a:latin typeface="Times New Roman" panose="02020603050405020304" pitchFamily="18" charset="0"/>
                <a:cs typeface="Times New Roman" panose="02020603050405020304" pitchFamily="18" charset="0"/>
              </a:rPr>
              <a:t> </a:t>
            </a:r>
            <a:r>
              <a:rPr lang="en-US" sz="1600" dirty="0" err="1" smtClean="0">
                <a:latin typeface="Times New Roman" panose="02020603050405020304" pitchFamily="18" charset="0"/>
                <a:cs typeface="Times New Roman" panose="02020603050405020304" pitchFamily="18" charset="0"/>
              </a:rPr>
              <a:t>các</a:t>
            </a:r>
            <a:r>
              <a:rPr lang="en-US" sz="1600" dirty="0" smtClean="0">
                <a:latin typeface="Times New Roman" panose="02020603050405020304" pitchFamily="18" charset="0"/>
                <a:cs typeface="Times New Roman" panose="02020603050405020304" pitchFamily="18" charset="0"/>
              </a:rPr>
              <a:t> </a:t>
            </a:r>
            <a:r>
              <a:rPr lang="en-US" sz="1600" dirty="0" err="1" smtClean="0">
                <a:latin typeface="Times New Roman" panose="02020603050405020304" pitchFamily="18" charset="0"/>
                <a:cs typeface="Times New Roman" panose="02020603050405020304" pitchFamily="18" charset="0"/>
              </a:rPr>
              <a:t>trường</a:t>
            </a:r>
            <a:r>
              <a:rPr lang="en-US" sz="1600" dirty="0" smtClean="0">
                <a:latin typeface="Times New Roman" panose="02020603050405020304" pitchFamily="18" charset="0"/>
                <a:cs typeface="Times New Roman" panose="02020603050405020304" pitchFamily="18" charset="0"/>
              </a:rPr>
              <a:t> </a:t>
            </a:r>
            <a:r>
              <a:rPr lang="en-US" sz="1600" dirty="0" err="1" smtClean="0">
                <a:latin typeface="Times New Roman" panose="02020603050405020304" pitchFamily="18" charset="0"/>
                <a:cs typeface="Times New Roman" panose="02020603050405020304" pitchFamily="18" charset="0"/>
              </a:rPr>
              <a:t>học</a:t>
            </a:r>
            <a:r>
              <a:rPr lang="en-US" sz="1600" dirty="0" smtClean="0">
                <a:latin typeface="Times New Roman" panose="02020603050405020304" pitchFamily="18" charset="0"/>
                <a:cs typeface="Times New Roman" panose="02020603050405020304" pitchFamily="18" charset="0"/>
              </a:rPr>
              <a:t> </a:t>
            </a:r>
            <a:r>
              <a:rPr lang="en-US" sz="1600" dirty="0" err="1" smtClean="0">
                <a:latin typeface="Times New Roman" panose="02020603050405020304" pitchFamily="18" charset="0"/>
                <a:cs typeface="Times New Roman" panose="02020603050405020304" pitchFamily="18" charset="0"/>
              </a:rPr>
              <a:t>tại</a:t>
            </a:r>
            <a:r>
              <a:rPr lang="en-US" sz="1600" dirty="0" smtClean="0">
                <a:latin typeface="Times New Roman" panose="02020603050405020304" pitchFamily="18" charset="0"/>
                <a:cs typeface="Times New Roman" panose="02020603050405020304" pitchFamily="18" charset="0"/>
              </a:rPr>
              <a:t> Hà </a:t>
            </a:r>
            <a:r>
              <a:rPr lang="en-US" sz="1600" dirty="0" err="1" smtClean="0">
                <a:latin typeface="Times New Roman" panose="02020603050405020304" pitchFamily="18" charset="0"/>
                <a:cs typeface="Times New Roman" panose="02020603050405020304" pitchFamily="18" charset="0"/>
              </a:rPr>
              <a:t>Nội</a:t>
            </a:r>
            <a:endParaRPr lang="en-US" sz="1600" dirty="0" smtClean="0">
              <a:latin typeface="Times New Roman" panose="02020603050405020304" pitchFamily="18" charset="0"/>
              <a:cs typeface="Times New Roman" panose="02020603050405020304" pitchFamily="18" charset="0"/>
            </a:endParaRPr>
          </a:p>
        </p:txBody>
      </p:sp>
      <p:grpSp>
        <p:nvGrpSpPr>
          <p:cNvPr id="17" name="Group 16"/>
          <p:cNvGrpSpPr/>
          <p:nvPr/>
        </p:nvGrpSpPr>
        <p:grpSpPr>
          <a:xfrm>
            <a:off x="116889" y="118201"/>
            <a:ext cx="11416283" cy="6673454"/>
            <a:chOff x="116889" y="118201"/>
            <a:chExt cx="11416283" cy="6673454"/>
          </a:xfrm>
        </p:grpSpPr>
        <p:sp>
          <p:nvSpPr>
            <p:cNvPr id="4" name="TextBox 3"/>
            <p:cNvSpPr txBox="1"/>
            <p:nvPr/>
          </p:nvSpPr>
          <p:spPr>
            <a:xfrm>
              <a:off x="4514227" y="118201"/>
              <a:ext cx="2219744" cy="369332"/>
            </a:xfrm>
            <a:prstGeom prst="rect">
              <a:avLst/>
            </a:prstGeom>
            <a:solidFill>
              <a:srgbClr val="000099"/>
            </a:solidFill>
          </p:spPr>
          <p:txBody>
            <a:bodyPr wrap="square" rtlCol="0">
              <a:spAutoFit/>
            </a:bodyPr>
            <a:lstStyle/>
            <a:p>
              <a:r>
                <a:rPr lang="en-US" b="1" dirty="0" smtClean="0">
                  <a:solidFill>
                    <a:schemeClr val="bg1"/>
                  </a:solidFill>
                </a:rPr>
                <a:t>TỔNG QUAN DỰ ÁN </a:t>
              </a:r>
              <a:endParaRPr lang="en-US" b="1" dirty="0">
                <a:solidFill>
                  <a:schemeClr val="bg1"/>
                </a:solidFill>
              </a:endParaRPr>
            </a:p>
          </p:txBody>
        </p:sp>
        <p:grpSp>
          <p:nvGrpSpPr>
            <p:cNvPr id="16" name="Group 15"/>
            <p:cNvGrpSpPr/>
            <p:nvPr/>
          </p:nvGrpSpPr>
          <p:grpSpPr>
            <a:xfrm>
              <a:off x="116889" y="3346606"/>
              <a:ext cx="11416283" cy="3445049"/>
              <a:chOff x="116889" y="3346606"/>
              <a:chExt cx="11416283" cy="3445049"/>
            </a:xfrm>
          </p:grpSpPr>
          <p:sp>
            <p:nvSpPr>
              <p:cNvPr id="18" name="TextBox 17"/>
              <p:cNvSpPr txBox="1"/>
              <p:nvPr/>
            </p:nvSpPr>
            <p:spPr>
              <a:xfrm>
                <a:off x="5115611" y="4778754"/>
                <a:ext cx="2317103" cy="461665"/>
              </a:xfrm>
              <a:prstGeom prst="rect">
                <a:avLst/>
              </a:prstGeom>
              <a:noFill/>
            </p:spPr>
            <p:txBody>
              <a:bodyPr wrap="square" rtlCol="0">
                <a:spAutoFit/>
              </a:bodyPr>
              <a:lstStyle/>
              <a:p>
                <a:r>
                  <a:rPr lang="en-US" sz="2400" b="1" dirty="0" err="1" smtClean="0">
                    <a:solidFill>
                      <a:srgbClr val="FF0000"/>
                    </a:solidFill>
                    <a:latin typeface="Times New Roman" panose="02020603050405020304" pitchFamily="18" charset="0"/>
                    <a:cs typeface="Times New Roman" panose="02020603050405020304" pitchFamily="18" charset="0"/>
                  </a:rPr>
                  <a:t>Mục</a:t>
                </a:r>
                <a:r>
                  <a:rPr lang="en-US" sz="2400" b="1" dirty="0" smtClean="0">
                    <a:solidFill>
                      <a:srgbClr val="FF0000"/>
                    </a:solidFill>
                    <a:latin typeface="Times New Roman" panose="02020603050405020304" pitchFamily="18" charset="0"/>
                    <a:cs typeface="Times New Roman" panose="02020603050405020304" pitchFamily="18" charset="0"/>
                  </a:rPr>
                  <a:t> </a:t>
                </a:r>
                <a:r>
                  <a:rPr lang="en-US" sz="2400" b="1" dirty="0" err="1" smtClean="0">
                    <a:solidFill>
                      <a:srgbClr val="FF0000"/>
                    </a:solidFill>
                    <a:latin typeface="Times New Roman" panose="02020603050405020304" pitchFamily="18" charset="0"/>
                    <a:cs typeface="Times New Roman" panose="02020603050405020304" pitchFamily="18" charset="0"/>
                  </a:rPr>
                  <a:t>tiêu</a:t>
                </a:r>
                <a:r>
                  <a:rPr lang="en-US" sz="2400" b="1" dirty="0" smtClean="0">
                    <a:solidFill>
                      <a:srgbClr val="FF0000"/>
                    </a:solidFill>
                    <a:latin typeface="Times New Roman" panose="02020603050405020304" pitchFamily="18" charset="0"/>
                    <a:cs typeface="Times New Roman" panose="02020603050405020304" pitchFamily="18" charset="0"/>
                  </a:rPr>
                  <a:t> </a:t>
                </a:r>
                <a:r>
                  <a:rPr lang="en-US" sz="2400" b="1" dirty="0" err="1" smtClean="0">
                    <a:solidFill>
                      <a:srgbClr val="FF0000"/>
                    </a:solidFill>
                    <a:latin typeface="Times New Roman" panose="02020603050405020304" pitchFamily="18" charset="0"/>
                    <a:cs typeface="Times New Roman" panose="02020603050405020304" pitchFamily="18" charset="0"/>
                  </a:rPr>
                  <a:t>cụ</a:t>
                </a:r>
                <a:r>
                  <a:rPr lang="en-US" sz="2400" b="1" dirty="0" smtClean="0">
                    <a:solidFill>
                      <a:srgbClr val="FF0000"/>
                    </a:solidFill>
                    <a:latin typeface="Times New Roman" panose="02020603050405020304" pitchFamily="18" charset="0"/>
                    <a:cs typeface="Times New Roman" panose="02020603050405020304" pitchFamily="18" charset="0"/>
                  </a:rPr>
                  <a:t> </a:t>
                </a:r>
                <a:r>
                  <a:rPr lang="en-US" sz="2400" b="1" dirty="0" err="1" smtClean="0">
                    <a:solidFill>
                      <a:srgbClr val="FF0000"/>
                    </a:solidFill>
                    <a:latin typeface="Times New Roman" panose="02020603050405020304" pitchFamily="18" charset="0"/>
                    <a:cs typeface="Times New Roman" panose="02020603050405020304" pitchFamily="18" charset="0"/>
                  </a:rPr>
                  <a:t>thể</a:t>
                </a:r>
                <a:endParaRPr lang="en-US" sz="2400" b="1" dirty="0">
                  <a:solidFill>
                    <a:srgbClr val="FF0000"/>
                  </a:solidFill>
                  <a:latin typeface="Times New Roman" panose="02020603050405020304" pitchFamily="18" charset="0"/>
                  <a:cs typeface="Times New Roman" panose="02020603050405020304" pitchFamily="18" charset="0"/>
                </a:endParaRPr>
              </a:p>
            </p:txBody>
          </p:sp>
          <p:sp>
            <p:nvSpPr>
              <p:cNvPr id="21" name="TextBox 20"/>
              <p:cNvSpPr txBox="1"/>
              <p:nvPr/>
            </p:nvSpPr>
            <p:spPr>
              <a:xfrm>
                <a:off x="8442183" y="6329990"/>
                <a:ext cx="3090989" cy="461665"/>
              </a:xfrm>
              <a:prstGeom prst="rect">
                <a:avLst/>
              </a:prstGeom>
              <a:noFill/>
            </p:spPr>
            <p:txBody>
              <a:bodyPr wrap="square" rtlCol="0">
                <a:spAutoFit/>
              </a:bodyPr>
              <a:lstStyle/>
              <a:p>
                <a:r>
                  <a:rPr lang="en-US" sz="2400" b="1" dirty="0" err="1" smtClean="0">
                    <a:solidFill>
                      <a:srgbClr val="FF0000"/>
                    </a:solidFill>
                    <a:latin typeface="Times New Roman" panose="02020603050405020304" pitchFamily="18" charset="0"/>
                    <a:cs typeface="Times New Roman" panose="02020603050405020304" pitchFamily="18" charset="0"/>
                  </a:rPr>
                  <a:t>Kết</a:t>
                </a:r>
                <a:r>
                  <a:rPr lang="en-US" sz="2400" b="1" dirty="0" smtClean="0">
                    <a:solidFill>
                      <a:srgbClr val="FF0000"/>
                    </a:solidFill>
                    <a:latin typeface="Times New Roman" panose="02020603050405020304" pitchFamily="18" charset="0"/>
                    <a:cs typeface="Times New Roman" panose="02020603050405020304" pitchFamily="18" charset="0"/>
                  </a:rPr>
                  <a:t> </a:t>
                </a:r>
                <a:r>
                  <a:rPr lang="en-US" sz="2400" b="1" dirty="0" err="1" smtClean="0">
                    <a:solidFill>
                      <a:srgbClr val="FF0000"/>
                    </a:solidFill>
                    <a:latin typeface="Times New Roman" panose="02020603050405020304" pitchFamily="18" charset="0"/>
                    <a:cs typeface="Times New Roman" panose="02020603050405020304" pitchFamily="18" charset="0"/>
                  </a:rPr>
                  <a:t>quả</a:t>
                </a:r>
                <a:r>
                  <a:rPr lang="en-US" sz="2400" b="1" dirty="0" smtClean="0">
                    <a:solidFill>
                      <a:srgbClr val="FF0000"/>
                    </a:solidFill>
                    <a:latin typeface="Times New Roman" panose="02020603050405020304" pitchFamily="18" charset="0"/>
                    <a:cs typeface="Times New Roman" panose="02020603050405020304" pitchFamily="18" charset="0"/>
                  </a:rPr>
                  <a:t> </a:t>
                </a:r>
                <a:r>
                  <a:rPr lang="en-US" sz="2400" b="1" dirty="0" err="1" smtClean="0">
                    <a:solidFill>
                      <a:srgbClr val="FF0000"/>
                    </a:solidFill>
                    <a:latin typeface="Times New Roman" panose="02020603050405020304" pitchFamily="18" charset="0"/>
                    <a:cs typeface="Times New Roman" panose="02020603050405020304" pitchFamily="18" charset="0"/>
                  </a:rPr>
                  <a:t>mong</a:t>
                </a:r>
                <a:r>
                  <a:rPr lang="en-US" sz="2400" b="1" dirty="0" smtClean="0">
                    <a:solidFill>
                      <a:srgbClr val="FF0000"/>
                    </a:solidFill>
                    <a:latin typeface="Times New Roman" panose="02020603050405020304" pitchFamily="18" charset="0"/>
                    <a:cs typeface="Times New Roman" panose="02020603050405020304" pitchFamily="18" charset="0"/>
                  </a:rPr>
                  <a:t> </a:t>
                </a:r>
                <a:r>
                  <a:rPr lang="en-US" sz="2400" b="1" dirty="0" err="1" smtClean="0">
                    <a:solidFill>
                      <a:srgbClr val="FF0000"/>
                    </a:solidFill>
                    <a:latin typeface="Times New Roman" panose="02020603050405020304" pitchFamily="18" charset="0"/>
                    <a:cs typeface="Times New Roman" panose="02020603050405020304" pitchFamily="18" charset="0"/>
                  </a:rPr>
                  <a:t>đợi</a:t>
                </a:r>
                <a:r>
                  <a:rPr lang="en-US" sz="2400" b="1" dirty="0" smtClean="0">
                    <a:solidFill>
                      <a:srgbClr val="FF0000"/>
                    </a:solidFill>
                    <a:latin typeface="Times New Roman" panose="02020603050405020304" pitchFamily="18" charset="0"/>
                    <a:cs typeface="Times New Roman" panose="02020603050405020304" pitchFamily="18" charset="0"/>
                  </a:rPr>
                  <a:t> </a:t>
                </a:r>
                <a:endParaRPr lang="en-US" sz="2400" b="1" dirty="0">
                  <a:solidFill>
                    <a:srgbClr val="FF0000"/>
                  </a:solidFill>
                  <a:latin typeface="Times New Roman" panose="02020603050405020304" pitchFamily="18" charset="0"/>
                  <a:cs typeface="Times New Roman" panose="02020603050405020304" pitchFamily="18" charset="0"/>
                </a:endParaRPr>
              </a:p>
            </p:txBody>
          </p:sp>
          <p:sp>
            <p:nvSpPr>
              <p:cNvPr id="25" name="TextBox 24"/>
              <p:cNvSpPr txBox="1"/>
              <p:nvPr/>
            </p:nvSpPr>
            <p:spPr>
              <a:xfrm>
                <a:off x="2165807" y="4414974"/>
                <a:ext cx="2251788" cy="461665"/>
              </a:xfrm>
              <a:prstGeom prst="rect">
                <a:avLst/>
              </a:prstGeom>
              <a:noFill/>
            </p:spPr>
            <p:txBody>
              <a:bodyPr wrap="square" rtlCol="0">
                <a:spAutoFit/>
              </a:bodyPr>
              <a:lstStyle/>
              <a:p>
                <a:r>
                  <a:rPr lang="en-US" sz="2400" b="1" dirty="0" err="1" smtClean="0">
                    <a:solidFill>
                      <a:srgbClr val="FF0000"/>
                    </a:solidFill>
                    <a:latin typeface="Times New Roman" panose="02020603050405020304" pitchFamily="18" charset="0"/>
                    <a:cs typeface="Times New Roman" panose="02020603050405020304" pitchFamily="18" charset="0"/>
                  </a:rPr>
                  <a:t>Mục</a:t>
                </a:r>
                <a:r>
                  <a:rPr lang="en-US" sz="2400" b="1" dirty="0" smtClean="0">
                    <a:solidFill>
                      <a:srgbClr val="FF0000"/>
                    </a:solidFill>
                    <a:latin typeface="Times New Roman" panose="02020603050405020304" pitchFamily="18" charset="0"/>
                    <a:cs typeface="Times New Roman" panose="02020603050405020304" pitchFamily="18" charset="0"/>
                  </a:rPr>
                  <a:t> </a:t>
                </a:r>
                <a:r>
                  <a:rPr lang="en-US" sz="2400" b="1" dirty="0" err="1" smtClean="0">
                    <a:solidFill>
                      <a:srgbClr val="FF0000"/>
                    </a:solidFill>
                    <a:latin typeface="Times New Roman" panose="02020603050405020304" pitchFamily="18" charset="0"/>
                    <a:cs typeface="Times New Roman" panose="02020603050405020304" pitchFamily="18" charset="0"/>
                  </a:rPr>
                  <a:t>tiêu</a:t>
                </a:r>
                <a:r>
                  <a:rPr lang="en-US" sz="2400" b="1" dirty="0" smtClean="0">
                    <a:solidFill>
                      <a:srgbClr val="FF0000"/>
                    </a:solidFill>
                    <a:latin typeface="Times New Roman" panose="02020603050405020304" pitchFamily="18" charset="0"/>
                    <a:cs typeface="Times New Roman" panose="02020603050405020304" pitchFamily="18" charset="0"/>
                  </a:rPr>
                  <a:t> </a:t>
                </a:r>
                <a:r>
                  <a:rPr lang="en-US" sz="2400" b="1" dirty="0" err="1" smtClean="0">
                    <a:solidFill>
                      <a:srgbClr val="FF0000"/>
                    </a:solidFill>
                    <a:latin typeface="Times New Roman" panose="02020603050405020304" pitchFamily="18" charset="0"/>
                    <a:cs typeface="Times New Roman" panose="02020603050405020304" pitchFamily="18" charset="0"/>
                  </a:rPr>
                  <a:t>chung</a:t>
                </a:r>
                <a:endParaRPr lang="en-US" sz="2400" b="1" dirty="0">
                  <a:solidFill>
                    <a:srgbClr val="FF0000"/>
                  </a:solidFill>
                  <a:latin typeface="Times New Roman" panose="02020603050405020304" pitchFamily="18" charset="0"/>
                  <a:cs typeface="Times New Roman" panose="02020603050405020304" pitchFamily="18" charset="0"/>
                </a:endParaRPr>
              </a:p>
            </p:txBody>
          </p:sp>
          <p:sp>
            <p:nvSpPr>
              <p:cNvPr id="26" name="TextBox 25"/>
              <p:cNvSpPr txBox="1"/>
              <p:nvPr/>
            </p:nvSpPr>
            <p:spPr>
              <a:xfrm>
                <a:off x="116889" y="3346606"/>
                <a:ext cx="1612973" cy="461665"/>
              </a:xfrm>
              <a:prstGeom prst="rect">
                <a:avLst/>
              </a:prstGeom>
              <a:noFill/>
            </p:spPr>
            <p:txBody>
              <a:bodyPr wrap="square" rtlCol="0">
                <a:spAutoFit/>
              </a:bodyPr>
              <a:lstStyle/>
              <a:p>
                <a:r>
                  <a:rPr lang="en-US" sz="2400" b="1" dirty="0" err="1" smtClean="0">
                    <a:solidFill>
                      <a:srgbClr val="FF0000"/>
                    </a:solidFill>
                    <a:latin typeface="Times New Roman" panose="02020603050405020304" pitchFamily="18" charset="0"/>
                    <a:cs typeface="Times New Roman" panose="02020603050405020304" pitchFamily="18" charset="0"/>
                  </a:rPr>
                  <a:t>Tên</a:t>
                </a:r>
                <a:r>
                  <a:rPr lang="en-US" sz="2400" b="1" dirty="0" smtClean="0">
                    <a:solidFill>
                      <a:srgbClr val="FF0000"/>
                    </a:solidFill>
                    <a:latin typeface="Times New Roman" panose="02020603050405020304" pitchFamily="18" charset="0"/>
                    <a:cs typeface="Times New Roman" panose="02020603050405020304" pitchFamily="18" charset="0"/>
                  </a:rPr>
                  <a:t> dự </a:t>
                </a:r>
                <a:r>
                  <a:rPr lang="en-US" sz="2400" b="1" dirty="0" err="1" smtClean="0">
                    <a:solidFill>
                      <a:srgbClr val="FF0000"/>
                    </a:solidFill>
                    <a:latin typeface="Times New Roman" panose="02020603050405020304" pitchFamily="18" charset="0"/>
                    <a:cs typeface="Times New Roman" panose="02020603050405020304" pitchFamily="18" charset="0"/>
                  </a:rPr>
                  <a:t>án</a:t>
                </a:r>
                <a:endParaRPr lang="en-US" sz="2400" b="1" dirty="0">
                  <a:solidFill>
                    <a:srgbClr val="FF0000"/>
                  </a:solidFill>
                  <a:latin typeface="Times New Roman" panose="02020603050405020304" pitchFamily="18" charset="0"/>
                  <a:cs typeface="Times New Roman" panose="02020603050405020304" pitchFamily="18" charset="0"/>
                </a:endParaRPr>
              </a:p>
            </p:txBody>
          </p:sp>
        </p:grpSp>
      </p:grpSp>
      <p:grpSp>
        <p:nvGrpSpPr>
          <p:cNvPr id="20" name="Group 19"/>
          <p:cNvGrpSpPr/>
          <p:nvPr/>
        </p:nvGrpSpPr>
        <p:grpSpPr>
          <a:xfrm>
            <a:off x="7775645" y="231654"/>
            <a:ext cx="3746668" cy="6099491"/>
            <a:chOff x="7775645" y="231654"/>
            <a:chExt cx="3746668" cy="6099491"/>
          </a:xfrm>
        </p:grpSpPr>
        <p:grpSp>
          <p:nvGrpSpPr>
            <p:cNvPr id="22" name="Group 21"/>
            <p:cNvGrpSpPr/>
            <p:nvPr/>
          </p:nvGrpSpPr>
          <p:grpSpPr>
            <a:xfrm>
              <a:off x="8325911" y="231654"/>
              <a:ext cx="3196402" cy="6099491"/>
              <a:chOff x="9095174" y="806524"/>
              <a:chExt cx="3216773" cy="6099491"/>
            </a:xfrm>
          </p:grpSpPr>
          <p:sp>
            <p:nvSpPr>
              <p:cNvPr id="14" name="Pentagon 13"/>
              <p:cNvSpPr/>
              <p:nvPr/>
            </p:nvSpPr>
            <p:spPr>
              <a:xfrm>
                <a:off x="9122498" y="806524"/>
                <a:ext cx="3117147" cy="1044665"/>
              </a:xfrm>
              <a:prstGeom prst="homePlate">
                <a:avLst/>
              </a:prstGeom>
              <a:solidFill>
                <a:schemeClr val="accent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u="sng" dirty="0" err="1" smtClean="0">
                    <a:latin typeface="Times New Roman" panose="02020603050405020304" pitchFamily="18" charset="0"/>
                    <a:cs typeface="Times New Roman" panose="02020603050405020304" pitchFamily="18" charset="0"/>
                  </a:rPr>
                  <a:t>Học</a:t>
                </a:r>
                <a:r>
                  <a:rPr lang="en-US" b="1" u="sng" dirty="0" smtClean="0">
                    <a:latin typeface="Times New Roman" panose="02020603050405020304" pitchFamily="18" charset="0"/>
                    <a:cs typeface="Times New Roman" panose="02020603050405020304" pitchFamily="18" charset="0"/>
                  </a:rPr>
                  <a:t> </a:t>
                </a:r>
                <a:r>
                  <a:rPr lang="en-US" b="1" u="sng" dirty="0" err="1" smtClean="0">
                    <a:latin typeface="Times New Roman" panose="02020603050405020304" pitchFamily="18" charset="0"/>
                    <a:cs typeface="Times New Roman" panose="02020603050405020304" pitchFamily="18" charset="0"/>
                  </a:rPr>
                  <a:t>sinh</a:t>
                </a:r>
                <a:r>
                  <a:rPr lang="en-US" b="1" u="sng" dirty="0" smtClean="0">
                    <a:latin typeface="Times New Roman" panose="02020603050405020304" pitchFamily="18" charset="0"/>
                    <a:cs typeface="Times New Roman" panose="02020603050405020304" pitchFamily="18" charset="0"/>
                  </a:rPr>
                  <a:t> </a:t>
                </a:r>
                <a:r>
                  <a:rPr lang="en-US" b="1" u="sng" dirty="0" err="1" smtClean="0">
                    <a:latin typeface="Times New Roman" panose="02020603050405020304" pitchFamily="18" charset="0"/>
                    <a:cs typeface="Times New Roman" panose="02020603050405020304" pitchFamily="18" charset="0"/>
                  </a:rPr>
                  <a:t>nam</a:t>
                </a:r>
                <a:r>
                  <a:rPr lang="en-US" b="1" u="sng" dirty="0" smtClean="0">
                    <a:latin typeface="Times New Roman" panose="02020603050405020304" pitchFamily="18" charset="0"/>
                    <a:cs typeface="Times New Roman" panose="02020603050405020304" pitchFamily="18" charset="0"/>
                  </a:rPr>
                  <a:t>/</a:t>
                </a:r>
                <a:r>
                  <a:rPr lang="en-US" b="1" u="sng" dirty="0" err="1" smtClean="0">
                    <a:latin typeface="Times New Roman" panose="02020603050405020304" pitchFamily="18" charset="0"/>
                    <a:cs typeface="Times New Roman" panose="02020603050405020304" pitchFamily="18" charset="0"/>
                  </a:rPr>
                  <a:t>nữ</a:t>
                </a:r>
                <a:r>
                  <a:rPr lang="en-US" sz="1400" b="1" u="sng" dirty="0" smtClean="0">
                    <a:latin typeface="Times New Roman" panose="02020603050405020304" pitchFamily="18" charset="0"/>
                    <a:cs typeface="Times New Roman" panose="02020603050405020304" pitchFamily="18" charset="0"/>
                  </a:rPr>
                  <a:t>: </a:t>
                </a:r>
              </a:p>
              <a:p>
                <a:pPr algn="ctr"/>
                <a:r>
                  <a:rPr lang="en-US" sz="1400" b="1" dirty="0" err="1" smtClean="0">
                    <a:latin typeface="Times New Roman" panose="02020603050405020304" pitchFamily="18" charset="0"/>
                    <a:cs typeface="Times New Roman" panose="02020603050405020304" pitchFamily="18" charset="0"/>
                  </a:rPr>
                  <a:t>Kiến</a:t>
                </a:r>
                <a:r>
                  <a:rPr lang="en-US" sz="1400" b="1" dirty="0" smtClean="0">
                    <a:latin typeface="Times New Roman" panose="02020603050405020304" pitchFamily="18" charset="0"/>
                    <a:cs typeface="Times New Roman" panose="02020603050405020304" pitchFamily="18" charset="0"/>
                  </a:rPr>
                  <a:t> </a:t>
                </a:r>
                <a:r>
                  <a:rPr lang="en-US" sz="1400" b="1" dirty="0" err="1" smtClean="0">
                    <a:latin typeface="Times New Roman" panose="02020603050405020304" pitchFamily="18" charset="0"/>
                    <a:cs typeface="Times New Roman" panose="02020603050405020304" pitchFamily="18" charset="0"/>
                  </a:rPr>
                  <a:t>thức</a:t>
                </a:r>
                <a:r>
                  <a:rPr lang="en-US" sz="1400" b="1" dirty="0" smtClean="0">
                    <a:latin typeface="Times New Roman" panose="02020603050405020304" pitchFamily="18" charset="0"/>
                    <a:cs typeface="Times New Roman" panose="02020603050405020304" pitchFamily="18" charset="0"/>
                  </a:rPr>
                  <a:t>: </a:t>
                </a:r>
                <a:r>
                  <a:rPr lang="en-US" sz="1400" dirty="0" smtClean="0">
                    <a:latin typeface="Times New Roman" panose="02020603050405020304" pitchFamily="18" charset="0"/>
                    <a:cs typeface="Times New Roman" panose="02020603050405020304" pitchFamily="18" charset="0"/>
                  </a:rPr>
                  <a:t>BVTE, BĐ </a:t>
                </a:r>
                <a:r>
                  <a:rPr lang="en-US" sz="1400" dirty="0" err="1" smtClean="0">
                    <a:latin typeface="Times New Roman" panose="02020603050405020304" pitchFamily="18" charset="0"/>
                    <a:cs typeface="Times New Roman" panose="02020603050405020304" pitchFamily="18" charset="0"/>
                  </a:rPr>
                  <a:t>giới</a:t>
                </a:r>
                <a:r>
                  <a:rPr lang="en-US" sz="1400" dirty="0" smtClean="0">
                    <a:latin typeface="Times New Roman" panose="02020603050405020304" pitchFamily="18" charset="0"/>
                    <a:cs typeface="Times New Roman" panose="02020603050405020304" pitchFamily="18" charset="0"/>
                  </a:rPr>
                  <a:t>, </a:t>
                </a:r>
              </a:p>
              <a:p>
                <a:pPr algn="ctr"/>
                <a:r>
                  <a:rPr lang="en-US" sz="1400" b="1" dirty="0" err="1" smtClean="0">
                    <a:latin typeface="Times New Roman" panose="02020603050405020304" pitchFamily="18" charset="0"/>
                    <a:cs typeface="Times New Roman" panose="02020603050405020304" pitchFamily="18" charset="0"/>
                  </a:rPr>
                  <a:t>Năng</a:t>
                </a:r>
                <a:r>
                  <a:rPr lang="en-US" sz="1400" b="1" dirty="0" smtClean="0">
                    <a:latin typeface="Times New Roman" panose="02020603050405020304" pitchFamily="18" charset="0"/>
                    <a:cs typeface="Times New Roman" panose="02020603050405020304" pitchFamily="18" charset="0"/>
                  </a:rPr>
                  <a:t> </a:t>
                </a:r>
                <a:r>
                  <a:rPr lang="en-US" sz="1400" b="1" dirty="0" err="1" smtClean="0">
                    <a:latin typeface="Times New Roman" panose="02020603050405020304" pitchFamily="18" charset="0"/>
                    <a:cs typeface="Times New Roman" panose="02020603050405020304" pitchFamily="18" charset="0"/>
                  </a:rPr>
                  <a:t>lực</a:t>
                </a:r>
                <a:r>
                  <a:rPr lang="en-US" sz="1400" dirty="0" smtClean="0">
                    <a:latin typeface="Times New Roman" panose="02020603050405020304" pitchFamily="18" charset="0"/>
                    <a:cs typeface="Times New Roman" panose="02020603050405020304" pitchFamily="18" charset="0"/>
                  </a:rPr>
                  <a:t>: </a:t>
                </a:r>
                <a:r>
                  <a:rPr lang="en-US" sz="1400" dirty="0" err="1" smtClean="0">
                    <a:latin typeface="Times New Roman" panose="02020603050405020304" pitchFamily="18" charset="0"/>
                    <a:cs typeface="Times New Roman" panose="02020603050405020304" pitchFamily="18" charset="0"/>
                  </a:rPr>
                  <a:t>Ứng</a:t>
                </a:r>
                <a:r>
                  <a:rPr lang="en-US" sz="1400" dirty="0" smtClean="0">
                    <a:latin typeface="Times New Roman" panose="02020603050405020304" pitchFamily="18" charset="0"/>
                    <a:cs typeface="Times New Roman" panose="02020603050405020304" pitchFamily="18" charset="0"/>
                  </a:rPr>
                  <a:t> </a:t>
                </a:r>
                <a:r>
                  <a:rPr lang="en-US" sz="1400" dirty="0" err="1" smtClean="0">
                    <a:latin typeface="Times New Roman" panose="02020603050405020304" pitchFamily="18" charset="0"/>
                    <a:cs typeface="Times New Roman" panose="02020603050405020304" pitchFamily="18" charset="0"/>
                  </a:rPr>
                  <a:t>phó</a:t>
                </a:r>
                <a:r>
                  <a:rPr lang="en-US" sz="1400" dirty="0" smtClean="0">
                    <a:latin typeface="Times New Roman" panose="02020603050405020304" pitchFamily="18" charset="0"/>
                    <a:cs typeface="Times New Roman" panose="02020603050405020304" pitchFamily="18" charset="0"/>
                  </a:rPr>
                  <a:t> </a:t>
                </a:r>
                <a:r>
                  <a:rPr lang="en-US" sz="1400" dirty="0" err="1" smtClean="0">
                    <a:latin typeface="Times New Roman" panose="02020603050405020304" pitchFamily="18" charset="0"/>
                    <a:cs typeface="Times New Roman" panose="02020603050405020304" pitchFamily="18" charset="0"/>
                  </a:rPr>
                  <a:t>bạo</a:t>
                </a:r>
                <a:r>
                  <a:rPr lang="en-US" sz="1400" dirty="0" smtClean="0">
                    <a:latin typeface="Times New Roman" panose="02020603050405020304" pitchFamily="18" charset="0"/>
                    <a:cs typeface="Times New Roman" panose="02020603050405020304" pitchFamily="18" charset="0"/>
                  </a:rPr>
                  <a:t> </a:t>
                </a:r>
                <a:r>
                  <a:rPr lang="en-US" sz="1400" dirty="0" err="1" smtClean="0">
                    <a:latin typeface="Times New Roman" panose="02020603050405020304" pitchFamily="18" charset="0"/>
                    <a:cs typeface="Times New Roman" panose="02020603050405020304" pitchFamily="18" charset="0"/>
                  </a:rPr>
                  <a:t>lực</a:t>
                </a:r>
                <a:r>
                  <a:rPr lang="en-US" sz="1400" dirty="0" smtClean="0">
                    <a:latin typeface="Times New Roman" panose="02020603050405020304" pitchFamily="18" charset="0"/>
                    <a:cs typeface="Times New Roman" panose="02020603050405020304" pitchFamily="18" charset="0"/>
                  </a:rPr>
                  <a:t> </a:t>
                </a:r>
                <a:r>
                  <a:rPr lang="en-US" sz="1400" dirty="0" err="1" smtClean="0">
                    <a:latin typeface="Times New Roman" panose="02020603050405020304" pitchFamily="18" charset="0"/>
                    <a:cs typeface="Times New Roman" panose="02020603050405020304" pitchFamily="18" charset="0"/>
                  </a:rPr>
                  <a:t>trong</a:t>
                </a:r>
                <a:r>
                  <a:rPr lang="en-US" sz="1400" dirty="0" smtClean="0">
                    <a:latin typeface="Times New Roman" panose="02020603050405020304" pitchFamily="18" charset="0"/>
                    <a:cs typeface="Times New Roman" panose="02020603050405020304" pitchFamily="18" charset="0"/>
                  </a:rPr>
                  <a:t> </a:t>
                </a:r>
                <a:r>
                  <a:rPr lang="en-US" sz="1400" dirty="0" err="1" smtClean="0">
                    <a:latin typeface="Times New Roman" panose="02020603050405020304" pitchFamily="18" charset="0"/>
                    <a:cs typeface="Times New Roman" panose="02020603050405020304" pitchFamily="18" charset="0"/>
                  </a:rPr>
                  <a:t>trường</a:t>
                </a:r>
                <a:r>
                  <a:rPr lang="en-US" sz="1400" dirty="0" smtClean="0">
                    <a:latin typeface="Times New Roman" panose="02020603050405020304" pitchFamily="18" charset="0"/>
                    <a:cs typeface="Times New Roman" panose="02020603050405020304" pitchFamily="18" charset="0"/>
                  </a:rPr>
                  <a:t> </a:t>
                </a:r>
                <a:r>
                  <a:rPr lang="en-US" sz="1400" dirty="0" err="1" smtClean="0">
                    <a:latin typeface="Times New Roman" panose="02020603050405020304" pitchFamily="18" charset="0"/>
                    <a:cs typeface="Times New Roman" panose="02020603050405020304" pitchFamily="18" charset="0"/>
                  </a:rPr>
                  <a:t>và</a:t>
                </a:r>
                <a:r>
                  <a:rPr lang="en-US" sz="1400" dirty="0" smtClean="0">
                    <a:latin typeface="Times New Roman" panose="02020603050405020304" pitchFamily="18" charset="0"/>
                    <a:cs typeface="Times New Roman" panose="02020603050405020304" pitchFamily="18" charset="0"/>
                  </a:rPr>
                  <a:t> </a:t>
                </a:r>
                <a:r>
                  <a:rPr lang="en-US" sz="1400" dirty="0" err="1" smtClean="0">
                    <a:latin typeface="Times New Roman" panose="02020603050405020304" pitchFamily="18" charset="0"/>
                    <a:cs typeface="Times New Roman" panose="02020603050405020304" pitchFamily="18" charset="0"/>
                  </a:rPr>
                  <a:t>thể</a:t>
                </a:r>
                <a:r>
                  <a:rPr lang="en-US" sz="1400" dirty="0" smtClean="0">
                    <a:latin typeface="Times New Roman" panose="02020603050405020304" pitchFamily="18" charset="0"/>
                    <a:cs typeface="Times New Roman" panose="02020603050405020304" pitchFamily="18" charset="0"/>
                  </a:rPr>
                  <a:t> </a:t>
                </a:r>
                <a:r>
                  <a:rPr lang="en-US" sz="1400" dirty="0" err="1" smtClean="0">
                    <a:latin typeface="Times New Roman" panose="02020603050405020304" pitchFamily="18" charset="0"/>
                    <a:cs typeface="Times New Roman" panose="02020603050405020304" pitchFamily="18" charset="0"/>
                  </a:rPr>
                  <a:t>thao</a:t>
                </a:r>
                <a:endParaRPr lang="en-US" sz="1400" dirty="0">
                  <a:latin typeface="Times New Roman" panose="02020603050405020304" pitchFamily="18" charset="0"/>
                  <a:cs typeface="Times New Roman" panose="02020603050405020304" pitchFamily="18" charset="0"/>
                </a:endParaRPr>
              </a:p>
            </p:txBody>
          </p:sp>
          <p:sp>
            <p:nvSpPr>
              <p:cNvPr id="15" name="Pentagon 14"/>
              <p:cNvSpPr/>
              <p:nvPr/>
            </p:nvSpPr>
            <p:spPr>
              <a:xfrm>
                <a:off x="9126915" y="1958118"/>
                <a:ext cx="3185032" cy="1066170"/>
              </a:xfrm>
              <a:prstGeom prst="homePlate">
                <a:avLst/>
              </a:prstGeom>
              <a:solidFill>
                <a:schemeClr val="accent6">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err="1" smtClean="0">
                    <a:latin typeface="Times New Roman" panose="02020603050405020304" pitchFamily="18" charset="0"/>
                    <a:cs typeface="Times New Roman" panose="02020603050405020304" pitchFamily="18" charset="0"/>
                  </a:rPr>
                  <a:t>Giáo</a:t>
                </a:r>
                <a:r>
                  <a:rPr lang="en-US" b="1" dirty="0" smtClean="0">
                    <a:latin typeface="Times New Roman" panose="02020603050405020304" pitchFamily="18" charset="0"/>
                    <a:cs typeface="Times New Roman" panose="02020603050405020304" pitchFamily="18" charset="0"/>
                  </a:rPr>
                  <a:t> </a:t>
                </a:r>
                <a:r>
                  <a:rPr lang="en-US" b="1" dirty="0" err="1" smtClean="0">
                    <a:latin typeface="Times New Roman" panose="02020603050405020304" pitchFamily="18" charset="0"/>
                    <a:cs typeface="Times New Roman" panose="02020603050405020304" pitchFamily="18" charset="0"/>
                  </a:rPr>
                  <a:t>viên</a:t>
                </a:r>
                <a:endParaRPr lang="en-US" b="1" dirty="0" smtClean="0">
                  <a:latin typeface="Times New Roman" panose="02020603050405020304" pitchFamily="18" charset="0"/>
                  <a:cs typeface="Times New Roman" panose="02020603050405020304" pitchFamily="18" charset="0"/>
                </a:endParaRPr>
              </a:p>
              <a:p>
                <a:pPr algn="ctr"/>
                <a:r>
                  <a:rPr lang="en-US" sz="1400" dirty="0" err="1" smtClean="0">
                    <a:latin typeface="Times New Roman" panose="02020603050405020304" pitchFamily="18" charset="0"/>
                    <a:cs typeface="Times New Roman" panose="02020603050405020304" pitchFamily="18" charset="0"/>
                  </a:rPr>
                  <a:t>Kiến</a:t>
                </a:r>
                <a:r>
                  <a:rPr lang="en-US" sz="1400" dirty="0" smtClean="0">
                    <a:latin typeface="Times New Roman" panose="02020603050405020304" pitchFamily="18" charset="0"/>
                    <a:cs typeface="Times New Roman" panose="02020603050405020304" pitchFamily="18" charset="0"/>
                  </a:rPr>
                  <a:t> </a:t>
                </a:r>
                <a:r>
                  <a:rPr lang="en-US" sz="1400" dirty="0" err="1" smtClean="0">
                    <a:latin typeface="Times New Roman" panose="02020603050405020304" pitchFamily="18" charset="0"/>
                    <a:cs typeface="Times New Roman" panose="02020603050405020304" pitchFamily="18" charset="0"/>
                  </a:rPr>
                  <a:t>thức</a:t>
                </a:r>
                <a:r>
                  <a:rPr lang="en-US" sz="1400" dirty="0" smtClean="0">
                    <a:latin typeface="Times New Roman" panose="02020603050405020304" pitchFamily="18" charset="0"/>
                    <a:cs typeface="Times New Roman" panose="02020603050405020304" pitchFamily="18" charset="0"/>
                  </a:rPr>
                  <a:t>, </a:t>
                </a:r>
                <a:r>
                  <a:rPr lang="en-US" sz="1400" dirty="0" err="1" smtClean="0">
                    <a:latin typeface="Times New Roman" panose="02020603050405020304" pitchFamily="18" charset="0"/>
                    <a:cs typeface="Times New Roman" panose="02020603050405020304" pitchFamily="18" charset="0"/>
                  </a:rPr>
                  <a:t>năng</a:t>
                </a:r>
                <a:r>
                  <a:rPr lang="en-US" sz="1400" dirty="0" smtClean="0">
                    <a:latin typeface="Times New Roman" panose="02020603050405020304" pitchFamily="18" charset="0"/>
                    <a:cs typeface="Times New Roman" panose="02020603050405020304" pitchFamily="18" charset="0"/>
                  </a:rPr>
                  <a:t> </a:t>
                </a:r>
                <a:r>
                  <a:rPr lang="en-US" sz="1400" dirty="0" err="1" smtClean="0">
                    <a:latin typeface="Times New Roman" panose="02020603050405020304" pitchFamily="18" charset="0"/>
                    <a:cs typeface="Times New Roman" panose="02020603050405020304" pitchFamily="18" charset="0"/>
                  </a:rPr>
                  <a:t>lực</a:t>
                </a:r>
                <a:r>
                  <a:rPr lang="en-US" sz="1400" dirty="0" smtClean="0">
                    <a:latin typeface="Times New Roman" panose="02020603050405020304" pitchFamily="18" charset="0"/>
                    <a:cs typeface="Times New Roman" panose="02020603050405020304" pitchFamily="18" charset="0"/>
                  </a:rPr>
                  <a:t> ( </a:t>
                </a:r>
                <a:r>
                  <a:rPr lang="en-US" sz="1400" dirty="0" err="1" smtClean="0">
                    <a:latin typeface="Times New Roman" panose="02020603050405020304" pitchFamily="18" charset="0"/>
                    <a:cs typeface="Times New Roman" panose="02020603050405020304" pitchFamily="18" charset="0"/>
                  </a:rPr>
                  <a:t>hoạt</a:t>
                </a:r>
                <a:r>
                  <a:rPr lang="en-US" sz="1400" dirty="0" smtClean="0">
                    <a:latin typeface="Times New Roman" panose="02020603050405020304" pitchFamily="18" charset="0"/>
                    <a:cs typeface="Times New Roman" panose="02020603050405020304" pitchFamily="18" charset="0"/>
                  </a:rPr>
                  <a:t> </a:t>
                </a:r>
                <a:r>
                  <a:rPr lang="en-US" sz="1400" dirty="0" err="1" smtClean="0">
                    <a:latin typeface="Times New Roman" panose="02020603050405020304" pitchFamily="18" charset="0"/>
                    <a:cs typeface="Times New Roman" panose="02020603050405020304" pitchFamily="18" charset="0"/>
                  </a:rPr>
                  <a:t>động</a:t>
                </a:r>
                <a:r>
                  <a:rPr lang="en-US" sz="1400" dirty="0" smtClean="0">
                    <a:latin typeface="Times New Roman" panose="02020603050405020304" pitchFamily="18" charset="0"/>
                    <a:cs typeface="Times New Roman" panose="02020603050405020304" pitchFamily="18" charset="0"/>
                  </a:rPr>
                  <a:t> </a:t>
                </a:r>
                <a:r>
                  <a:rPr lang="en-US" sz="1400" dirty="0" err="1" smtClean="0">
                    <a:latin typeface="Times New Roman" panose="02020603050405020304" pitchFamily="18" charset="0"/>
                    <a:cs typeface="Times New Roman" panose="02020603050405020304" pitchFamily="18" charset="0"/>
                  </a:rPr>
                  <a:t>thể</a:t>
                </a:r>
                <a:r>
                  <a:rPr lang="en-US" sz="1400" dirty="0" smtClean="0">
                    <a:latin typeface="Times New Roman" panose="02020603050405020304" pitchFamily="18" charset="0"/>
                    <a:cs typeface="Times New Roman" panose="02020603050405020304" pitchFamily="18" charset="0"/>
                  </a:rPr>
                  <a:t> </a:t>
                </a:r>
                <a:r>
                  <a:rPr lang="en-US" sz="1400" dirty="0" err="1" smtClean="0">
                    <a:latin typeface="Times New Roman" panose="02020603050405020304" pitchFamily="18" charset="0"/>
                    <a:cs typeface="Times New Roman" panose="02020603050405020304" pitchFamily="18" charset="0"/>
                  </a:rPr>
                  <a:t>thao</a:t>
                </a:r>
                <a:r>
                  <a:rPr lang="en-US" sz="1400" dirty="0" smtClean="0">
                    <a:latin typeface="Times New Roman" panose="02020603050405020304" pitchFamily="18" charset="0"/>
                    <a:cs typeface="Times New Roman" panose="02020603050405020304" pitchFamily="18" charset="0"/>
                  </a:rPr>
                  <a:t>, </a:t>
                </a:r>
                <a:r>
                  <a:rPr lang="en-US" sz="1400" dirty="0" err="1" smtClean="0">
                    <a:latin typeface="Times New Roman" panose="02020603050405020304" pitchFamily="18" charset="0"/>
                    <a:cs typeface="Times New Roman" panose="02020603050405020304" pitchFamily="18" charset="0"/>
                  </a:rPr>
                  <a:t>bình</a:t>
                </a:r>
                <a:r>
                  <a:rPr lang="en-US" sz="1400" dirty="0" smtClean="0">
                    <a:latin typeface="Times New Roman" panose="02020603050405020304" pitchFamily="18" charset="0"/>
                    <a:cs typeface="Times New Roman" panose="02020603050405020304" pitchFamily="18" charset="0"/>
                  </a:rPr>
                  <a:t> </a:t>
                </a:r>
                <a:r>
                  <a:rPr lang="en-US" sz="1400" dirty="0" err="1" smtClean="0">
                    <a:latin typeface="Times New Roman" panose="02020603050405020304" pitchFamily="18" charset="0"/>
                    <a:cs typeface="Times New Roman" panose="02020603050405020304" pitchFamily="18" charset="0"/>
                  </a:rPr>
                  <a:t>đẳng</a:t>
                </a:r>
                <a:r>
                  <a:rPr lang="en-US" sz="1400" dirty="0" smtClean="0">
                    <a:latin typeface="Times New Roman" panose="02020603050405020304" pitchFamily="18" charset="0"/>
                    <a:cs typeface="Times New Roman" panose="02020603050405020304" pitchFamily="18" charset="0"/>
                  </a:rPr>
                  <a:t>, an </a:t>
                </a:r>
                <a:r>
                  <a:rPr lang="en-US" sz="1400" dirty="0" err="1" smtClean="0">
                    <a:latin typeface="Times New Roman" panose="02020603050405020304" pitchFamily="18" charset="0"/>
                    <a:cs typeface="Times New Roman" panose="02020603050405020304" pitchFamily="18" charset="0"/>
                  </a:rPr>
                  <a:t>toàn</a:t>
                </a:r>
                <a:r>
                  <a:rPr lang="en-US" sz="1400" dirty="0" smtClean="0">
                    <a:latin typeface="Times New Roman" panose="02020603050405020304" pitchFamily="18" charset="0"/>
                    <a:cs typeface="Times New Roman" panose="02020603050405020304" pitchFamily="18" charset="0"/>
                  </a:rPr>
                  <a:t>, </a:t>
                </a:r>
                <a:r>
                  <a:rPr lang="en-US" sz="1400" dirty="0" err="1" smtClean="0">
                    <a:latin typeface="Times New Roman" panose="02020603050405020304" pitchFamily="18" charset="0"/>
                    <a:cs typeface="Times New Roman" panose="02020603050405020304" pitchFamily="18" charset="0"/>
                  </a:rPr>
                  <a:t>hòa</a:t>
                </a:r>
                <a:r>
                  <a:rPr lang="en-US" sz="1400" dirty="0" smtClean="0">
                    <a:latin typeface="Times New Roman" panose="02020603050405020304" pitchFamily="18" charset="0"/>
                    <a:cs typeface="Times New Roman" panose="02020603050405020304" pitchFamily="18" charset="0"/>
                  </a:rPr>
                  <a:t> </a:t>
                </a:r>
                <a:r>
                  <a:rPr lang="en-US" sz="1400" dirty="0" err="1" smtClean="0">
                    <a:latin typeface="Times New Roman" panose="02020603050405020304" pitchFamily="18" charset="0"/>
                    <a:cs typeface="Times New Roman" panose="02020603050405020304" pitchFamily="18" charset="0"/>
                  </a:rPr>
                  <a:t>nhập</a:t>
                </a:r>
                <a:r>
                  <a:rPr lang="en-US" sz="1400" dirty="0" smtClean="0">
                    <a:latin typeface="Times New Roman" panose="02020603050405020304" pitchFamily="18" charset="0"/>
                    <a:cs typeface="Times New Roman" panose="02020603050405020304" pitchFamily="18" charset="0"/>
                  </a:rPr>
                  <a:t> </a:t>
                </a:r>
                <a:r>
                  <a:rPr lang="en-US" sz="1400" dirty="0" err="1" smtClean="0">
                    <a:latin typeface="Times New Roman" panose="02020603050405020304" pitchFamily="18" charset="0"/>
                    <a:cs typeface="Times New Roman" panose="02020603050405020304" pitchFamily="18" charset="0"/>
                  </a:rPr>
                  <a:t>cho</a:t>
                </a:r>
                <a:r>
                  <a:rPr lang="en-US" sz="1400" dirty="0" smtClean="0">
                    <a:latin typeface="Times New Roman" panose="02020603050405020304" pitchFamily="18" charset="0"/>
                    <a:cs typeface="Times New Roman" panose="02020603050405020304" pitchFamily="18" charset="0"/>
                  </a:rPr>
                  <a:t> </a:t>
                </a:r>
                <a:r>
                  <a:rPr lang="en-US" sz="1400" dirty="0" err="1" smtClean="0">
                    <a:latin typeface="Times New Roman" panose="02020603050405020304" pitchFamily="18" charset="0"/>
                    <a:cs typeface="Times New Roman" panose="02020603050405020304" pitchFamily="18" charset="0"/>
                  </a:rPr>
                  <a:t>học</a:t>
                </a:r>
                <a:r>
                  <a:rPr lang="en-US" sz="1400" dirty="0" smtClean="0">
                    <a:latin typeface="Times New Roman" panose="02020603050405020304" pitchFamily="18" charset="0"/>
                    <a:cs typeface="Times New Roman" panose="02020603050405020304" pitchFamily="18" charset="0"/>
                  </a:rPr>
                  <a:t> </a:t>
                </a:r>
                <a:r>
                  <a:rPr lang="en-US" sz="1400" dirty="0" err="1" smtClean="0">
                    <a:latin typeface="Times New Roman" panose="02020603050405020304" pitchFamily="18" charset="0"/>
                    <a:cs typeface="Times New Roman" panose="02020603050405020304" pitchFamily="18" charset="0"/>
                  </a:rPr>
                  <a:t>sinh</a:t>
                </a:r>
                <a:r>
                  <a:rPr lang="en-US" sz="1400" dirty="0" smtClean="0">
                    <a:latin typeface="Times New Roman" panose="02020603050405020304" pitchFamily="18" charset="0"/>
                    <a:cs typeface="Times New Roman" panose="02020603050405020304" pitchFamily="18" charset="0"/>
                  </a:rPr>
                  <a:t>, </a:t>
                </a:r>
                <a:r>
                  <a:rPr lang="en-US" sz="1400" dirty="0" err="1" smtClean="0">
                    <a:latin typeface="Times New Roman" panose="02020603050405020304" pitchFamily="18" charset="0"/>
                    <a:cs typeface="Times New Roman" panose="02020603050405020304" pitchFamily="18" charset="0"/>
                  </a:rPr>
                  <a:t>đặc</a:t>
                </a:r>
                <a:r>
                  <a:rPr lang="en-US" sz="1400" dirty="0" smtClean="0">
                    <a:latin typeface="Times New Roman" panose="02020603050405020304" pitchFamily="18" charset="0"/>
                    <a:cs typeface="Times New Roman" panose="02020603050405020304" pitchFamily="18" charset="0"/>
                  </a:rPr>
                  <a:t> </a:t>
                </a:r>
                <a:r>
                  <a:rPr lang="en-US" sz="1400" dirty="0" err="1" smtClean="0">
                    <a:latin typeface="Times New Roman" panose="02020603050405020304" pitchFamily="18" charset="0"/>
                    <a:cs typeface="Times New Roman" panose="02020603050405020304" pitchFamily="18" charset="0"/>
                  </a:rPr>
                  <a:t>biệt</a:t>
                </a:r>
                <a:r>
                  <a:rPr lang="en-US" sz="1400" dirty="0" smtClean="0">
                    <a:latin typeface="Times New Roman" panose="02020603050405020304" pitchFamily="18" charset="0"/>
                    <a:cs typeface="Times New Roman" panose="02020603050405020304" pitchFamily="18" charset="0"/>
                  </a:rPr>
                  <a:t> </a:t>
                </a:r>
                <a:r>
                  <a:rPr lang="en-US" sz="1400" dirty="0" err="1" smtClean="0">
                    <a:latin typeface="Times New Roman" panose="02020603050405020304" pitchFamily="18" charset="0"/>
                    <a:cs typeface="Times New Roman" panose="02020603050405020304" pitchFamily="18" charset="0"/>
                  </a:rPr>
                  <a:t>học</a:t>
                </a:r>
                <a:r>
                  <a:rPr lang="en-US" sz="1400" dirty="0" smtClean="0">
                    <a:latin typeface="Times New Roman" panose="02020603050405020304" pitchFamily="18" charset="0"/>
                    <a:cs typeface="Times New Roman" panose="02020603050405020304" pitchFamily="18" charset="0"/>
                  </a:rPr>
                  <a:t> </a:t>
                </a:r>
                <a:r>
                  <a:rPr lang="en-US" sz="1400" dirty="0" err="1" smtClean="0">
                    <a:latin typeface="Times New Roman" panose="02020603050405020304" pitchFamily="18" charset="0"/>
                    <a:cs typeface="Times New Roman" panose="02020603050405020304" pitchFamily="18" charset="0"/>
                  </a:rPr>
                  <a:t>sinh</a:t>
                </a:r>
                <a:r>
                  <a:rPr lang="en-US" sz="1400" dirty="0" smtClean="0">
                    <a:latin typeface="Times New Roman" panose="02020603050405020304" pitchFamily="18" charset="0"/>
                    <a:cs typeface="Times New Roman" panose="02020603050405020304" pitchFamily="18" charset="0"/>
                  </a:rPr>
                  <a:t>  </a:t>
                </a:r>
                <a:r>
                  <a:rPr lang="en-US" sz="1400" dirty="0" err="1" smtClean="0">
                    <a:latin typeface="Times New Roman" panose="02020603050405020304" pitchFamily="18" charset="0"/>
                    <a:cs typeface="Times New Roman" panose="02020603050405020304" pitchFamily="18" charset="0"/>
                  </a:rPr>
                  <a:t>nữ</a:t>
                </a:r>
                <a:r>
                  <a:rPr lang="en-US" sz="1400" dirty="0" smtClean="0">
                    <a:latin typeface="Times New Roman" panose="02020603050405020304" pitchFamily="18" charset="0"/>
                    <a:cs typeface="Times New Roman" panose="02020603050405020304" pitchFamily="18" charset="0"/>
                  </a:rPr>
                  <a:t>, </a:t>
                </a:r>
                <a:r>
                  <a:rPr lang="en-US" sz="1400" dirty="0" err="1" smtClean="0">
                    <a:latin typeface="Times New Roman" panose="02020603050405020304" pitchFamily="18" charset="0"/>
                    <a:cs typeface="Times New Roman" panose="02020603050405020304" pitchFamily="18" charset="0"/>
                  </a:rPr>
                  <a:t>khuyết</a:t>
                </a:r>
                <a:r>
                  <a:rPr lang="en-US" sz="1400" dirty="0" smtClean="0">
                    <a:latin typeface="Times New Roman" panose="02020603050405020304" pitchFamily="18" charset="0"/>
                    <a:cs typeface="Times New Roman" panose="02020603050405020304" pitchFamily="18" charset="0"/>
                  </a:rPr>
                  <a:t> </a:t>
                </a:r>
                <a:r>
                  <a:rPr lang="en-US" sz="1400" dirty="0" err="1" smtClean="0">
                    <a:latin typeface="Times New Roman" panose="02020603050405020304" pitchFamily="18" charset="0"/>
                    <a:cs typeface="Times New Roman" panose="02020603050405020304" pitchFamily="18" charset="0"/>
                  </a:rPr>
                  <a:t>tật</a:t>
                </a:r>
                <a:r>
                  <a:rPr lang="en-US" sz="1400" dirty="0" smtClean="0">
                    <a:latin typeface="Times New Roman" panose="02020603050405020304" pitchFamily="18" charset="0"/>
                    <a:cs typeface="Times New Roman" panose="02020603050405020304" pitchFamily="18" charset="0"/>
                  </a:rPr>
                  <a:t>)</a:t>
                </a:r>
                <a:endParaRPr lang="en-US" sz="1400" dirty="0">
                  <a:latin typeface="Times New Roman" panose="02020603050405020304" pitchFamily="18" charset="0"/>
                  <a:cs typeface="Times New Roman" panose="02020603050405020304" pitchFamily="18" charset="0"/>
                </a:endParaRPr>
              </a:p>
            </p:txBody>
          </p:sp>
          <p:sp>
            <p:nvSpPr>
              <p:cNvPr id="13" name="Pentagon 12"/>
              <p:cNvSpPr/>
              <p:nvPr/>
            </p:nvSpPr>
            <p:spPr>
              <a:xfrm>
                <a:off x="9112798" y="4479434"/>
                <a:ext cx="3185033" cy="1142239"/>
              </a:xfrm>
              <a:prstGeom prst="homePlate">
                <a:avLst/>
              </a:prstGeom>
              <a:solidFill>
                <a:srgbClr val="7030A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u="sng" dirty="0" smtClean="0">
                    <a:latin typeface="Times New Roman" panose="02020603050405020304" pitchFamily="18" charset="0"/>
                    <a:cs typeface="Times New Roman" panose="02020603050405020304" pitchFamily="18" charset="0"/>
                  </a:rPr>
                  <a:t>Cha </a:t>
                </a:r>
                <a:r>
                  <a:rPr lang="en-US" b="1" u="sng" dirty="0" err="1" smtClean="0">
                    <a:latin typeface="Times New Roman" panose="02020603050405020304" pitchFamily="18" charset="0"/>
                    <a:cs typeface="Times New Roman" panose="02020603050405020304" pitchFamily="18" charset="0"/>
                  </a:rPr>
                  <a:t>mẹ</a:t>
                </a:r>
                <a:endParaRPr lang="en-US" b="1" u="sng" dirty="0" smtClean="0">
                  <a:latin typeface="Times New Roman" panose="02020603050405020304" pitchFamily="18" charset="0"/>
                  <a:cs typeface="Times New Roman" panose="02020603050405020304" pitchFamily="18" charset="0"/>
                </a:endParaRPr>
              </a:p>
              <a:p>
                <a:r>
                  <a:rPr lang="en-US" sz="1400" dirty="0" err="1" smtClean="0">
                    <a:latin typeface="Times New Roman" panose="02020603050405020304" pitchFamily="18" charset="0"/>
                    <a:cs typeface="Times New Roman" panose="02020603050405020304" pitchFamily="18" charset="0"/>
                  </a:rPr>
                  <a:t>Kiến</a:t>
                </a:r>
                <a:r>
                  <a:rPr lang="en-US" sz="1400" dirty="0" smtClean="0">
                    <a:latin typeface="Times New Roman" panose="02020603050405020304" pitchFamily="18" charset="0"/>
                    <a:cs typeface="Times New Roman" panose="02020603050405020304" pitchFamily="18" charset="0"/>
                  </a:rPr>
                  <a:t> </a:t>
                </a:r>
                <a:r>
                  <a:rPr lang="en-US" sz="1400" dirty="0" err="1" smtClean="0">
                    <a:latin typeface="Times New Roman" panose="02020603050405020304" pitchFamily="18" charset="0"/>
                    <a:cs typeface="Times New Roman" panose="02020603050405020304" pitchFamily="18" charset="0"/>
                  </a:rPr>
                  <a:t>thức</a:t>
                </a:r>
                <a:r>
                  <a:rPr lang="en-US" sz="1400" dirty="0" smtClean="0">
                    <a:latin typeface="Times New Roman" panose="02020603050405020304" pitchFamily="18" charset="0"/>
                    <a:cs typeface="Times New Roman" panose="02020603050405020304" pitchFamily="18" charset="0"/>
                  </a:rPr>
                  <a:t>:  BVTE , BĐ </a:t>
                </a:r>
                <a:r>
                  <a:rPr lang="en-US" sz="1400" dirty="0" err="1" smtClean="0">
                    <a:latin typeface="Times New Roman" panose="02020603050405020304" pitchFamily="18" charset="0"/>
                    <a:cs typeface="Times New Roman" panose="02020603050405020304" pitchFamily="18" charset="0"/>
                  </a:rPr>
                  <a:t>giới</a:t>
                </a:r>
                <a:r>
                  <a:rPr lang="en-US" sz="1400" dirty="0" smtClean="0">
                    <a:latin typeface="Times New Roman" panose="02020603050405020304" pitchFamily="18" charset="0"/>
                    <a:cs typeface="Times New Roman" panose="02020603050405020304" pitchFamily="18" charset="0"/>
                  </a:rPr>
                  <a:t>, </a:t>
                </a:r>
                <a:r>
                  <a:rPr lang="en-US" sz="1400" dirty="0" err="1" smtClean="0">
                    <a:latin typeface="Times New Roman" panose="02020603050405020304" pitchFamily="18" charset="0"/>
                    <a:cs typeface="Times New Roman" panose="02020603050405020304" pitchFamily="18" charset="0"/>
                  </a:rPr>
                  <a:t>xây</a:t>
                </a:r>
                <a:r>
                  <a:rPr lang="en-US" sz="1400" dirty="0" smtClean="0">
                    <a:latin typeface="Times New Roman" panose="02020603050405020304" pitchFamily="18" charset="0"/>
                    <a:cs typeface="Times New Roman" panose="02020603050405020304" pitchFamily="18" charset="0"/>
                  </a:rPr>
                  <a:t> </a:t>
                </a:r>
                <a:r>
                  <a:rPr lang="en-US" sz="1400" dirty="0" err="1" smtClean="0">
                    <a:latin typeface="Times New Roman" panose="02020603050405020304" pitchFamily="18" charset="0"/>
                    <a:cs typeface="Times New Roman" panose="02020603050405020304" pitchFamily="18" charset="0"/>
                  </a:rPr>
                  <a:t>dựng</a:t>
                </a:r>
                <a:r>
                  <a:rPr lang="en-US" sz="1400" dirty="0" smtClean="0">
                    <a:latin typeface="Times New Roman" panose="02020603050405020304" pitchFamily="18" charset="0"/>
                    <a:cs typeface="Times New Roman" panose="02020603050405020304" pitchFamily="18" charset="0"/>
                  </a:rPr>
                  <a:t> </a:t>
                </a:r>
                <a:r>
                  <a:rPr lang="en-US" sz="1400" dirty="0" err="1" smtClean="0">
                    <a:latin typeface="Times New Roman" panose="02020603050405020304" pitchFamily="18" charset="0"/>
                    <a:cs typeface="Times New Roman" panose="02020603050405020304" pitchFamily="18" charset="0"/>
                  </a:rPr>
                  <a:t>môi</a:t>
                </a:r>
                <a:r>
                  <a:rPr lang="en-US" sz="1400" dirty="0" smtClean="0">
                    <a:latin typeface="Times New Roman" panose="02020603050405020304" pitchFamily="18" charset="0"/>
                    <a:cs typeface="Times New Roman" panose="02020603050405020304" pitchFamily="18" charset="0"/>
                  </a:rPr>
                  <a:t> </a:t>
                </a:r>
                <a:r>
                  <a:rPr lang="en-US" sz="1400" dirty="0" err="1" smtClean="0">
                    <a:latin typeface="Times New Roman" panose="02020603050405020304" pitchFamily="18" charset="0"/>
                    <a:cs typeface="Times New Roman" panose="02020603050405020304" pitchFamily="18" charset="0"/>
                  </a:rPr>
                  <a:t>trường</a:t>
                </a:r>
                <a:r>
                  <a:rPr lang="en-US" sz="1400" dirty="0" smtClean="0">
                    <a:latin typeface="Times New Roman" panose="02020603050405020304" pitchFamily="18" charset="0"/>
                    <a:cs typeface="Times New Roman" panose="02020603050405020304" pitchFamily="18" charset="0"/>
                  </a:rPr>
                  <a:t> </a:t>
                </a:r>
                <a:r>
                  <a:rPr lang="en-US" sz="1400" dirty="0" err="1" smtClean="0">
                    <a:latin typeface="Times New Roman" panose="02020603050405020304" pitchFamily="18" charset="0"/>
                    <a:cs typeface="Times New Roman" panose="02020603050405020304" pitchFamily="18" charset="0"/>
                  </a:rPr>
                  <a:t>hỗ</a:t>
                </a:r>
                <a:r>
                  <a:rPr lang="en-US" sz="1400" dirty="0" smtClean="0">
                    <a:latin typeface="Times New Roman" panose="02020603050405020304" pitchFamily="18" charset="0"/>
                    <a:cs typeface="Times New Roman" panose="02020603050405020304" pitchFamily="18" charset="0"/>
                  </a:rPr>
                  <a:t> </a:t>
                </a:r>
                <a:r>
                  <a:rPr lang="en-US" sz="1400" dirty="0" err="1" smtClean="0">
                    <a:latin typeface="Times New Roman" panose="02020603050405020304" pitchFamily="18" charset="0"/>
                    <a:cs typeface="Times New Roman" panose="02020603050405020304" pitchFamily="18" charset="0"/>
                  </a:rPr>
                  <a:t>trợ</a:t>
                </a:r>
                <a:r>
                  <a:rPr lang="en-US" sz="1400" dirty="0" smtClean="0">
                    <a:latin typeface="Times New Roman" panose="02020603050405020304" pitchFamily="18" charset="0"/>
                    <a:cs typeface="Times New Roman" panose="02020603050405020304" pitchFamily="18" charset="0"/>
                  </a:rPr>
                  <a:t> </a:t>
                </a:r>
                <a:r>
                  <a:rPr lang="en-US" sz="1400" dirty="0" err="1" smtClean="0">
                    <a:latin typeface="Times New Roman" panose="02020603050405020304" pitchFamily="18" charset="0"/>
                    <a:cs typeface="Times New Roman" panose="02020603050405020304" pitchFamily="18" charset="0"/>
                  </a:rPr>
                  <a:t>tham</a:t>
                </a:r>
                <a:r>
                  <a:rPr lang="en-US" sz="1400" dirty="0" smtClean="0">
                    <a:latin typeface="Times New Roman" panose="02020603050405020304" pitchFamily="18" charset="0"/>
                    <a:cs typeface="Times New Roman" panose="02020603050405020304" pitchFamily="18" charset="0"/>
                  </a:rPr>
                  <a:t> </a:t>
                </a:r>
                <a:r>
                  <a:rPr lang="en-US" sz="1400" dirty="0" err="1" smtClean="0">
                    <a:latin typeface="Times New Roman" panose="02020603050405020304" pitchFamily="18" charset="0"/>
                    <a:cs typeface="Times New Roman" panose="02020603050405020304" pitchFamily="18" charset="0"/>
                  </a:rPr>
                  <a:t>gia</a:t>
                </a:r>
                <a:r>
                  <a:rPr lang="en-US" sz="1400" dirty="0" smtClean="0">
                    <a:latin typeface="Times New Roman" panose="02020603050405020304" pitchFamily="18" charset="0"/>
                    <a:cs typeface="Times New Roman" panose="02020603050405020304" pitchFamily="18" charset="0"/>
                  </a:rPr>
                  <a:t> </a:t>
                </a:r>
                <a:r>
                  <a:rPr lang="en-US" sz="1400" dirty="0" err="1" smtClean="0">
                    <a:latin typeface="Times New Roman" panose="02020603050405020304" pitchFamily="18" charset="0"/>
                    <a:cs typeface="Times New Roman" panose="02020603050405020304" pitchFamily="18" charset="0"/>
                  </a:rPr>
                  <a:t>học</a:t>
                </a:r>
                <a:r>
                  <a:rPr lang="en-US" sz="1400" dirty="0" smtClean="0">
                    <a:latin typeface="Times New Roman" panose="02020603050405020304" pitchFamily="18" charset="0"/>
                    <a:cs typeface="Times New Roman" panose="02020603050405020304" pitchFamily="18" charset="0"/>
                  </a:rPr>
                  <a:t> </a:t>
                </a:r>
                <a:r>
                  <a:rPr lang="en-US" sz="1400" dirty="0" err="1" smtClean="0">
                    <a:latin typeface="Times New Roman" panose="02020603050405020304" pitchFamily="18" charset="0"/>
                    <a:cs typeface="Times New Roman" panose="02020603050405020304" pitchFamily="18" charset="0"/>
                  </a:rPr>
                  <a:t>sinh</a:t>
                </a:r>
                <a:r>
                  <a:rPr lang="en-US" sz="1400" dirty="0" smtClean="0">
                    <a:latin typeface="Times New Roman" panose="02020603050405020304" pitchFamily="18" charset="0"/>
                    <a:cs typeface="Times New Roman" panose="02020603050405020304" pitchFamily="18" charset="0"/>
                  </a:rPr>
                  <a:t> </a:t>
                </a:r>
                <a:r>
                  <a:rPr lang="en-US" sz="1400" dirty="0" err="1" smtClean="0">
                    <a:latin typeface="Times New Roman" panose="02020603050405020304" pitchFamily="18" charset="0"/>
                    <a:cs typeface="Times New Roman" panose="02020603050405020304" pitchFamily="18" charset="0"/>
                  </a:rPr>
                  <a:t>nữ</a:t>
                </a:r>
                <a:r>
                  <a:rPr lang="en-US" sz="1400" dirty="0" smtClean="0">
                    <a:latin typeface="Times New Roman" panose="02020603050405020304" pitchFamily="18" charset="0"/>
                    <a:cs typeface="Times New Roman" panose="02020603050405020304" pitchFamily="18" charset="0"/>
                  </a:rPr>
                  <a:t>, </a:t>
                </a:r>
                <a:r>
                  <a:rPr lang="en-US" sz="1400" dirty="0" err="1" smtClean="0">
                    <a:latin typeface="Times New Roman" panose="02020603050405020304" pitchFamily="18" charset="0"/>
                    <a:cs typeface="Times New Roman" panose="02020603050405020304" pitchFamily="18" charset="0"/>
                  </a:rPr>
                  <a:t>học</a:t>
                </a:r>
                <a:r>
                  <a:rPr lang="en-US" sz="1400" dirty="0" smtClean="0">
                    <a:latin typeface="Times New Roman" panose="02020603050405020304" pitchFamily="18" charset="0"/>
                    <a:cs typeface="Times New Roman" panose="02020603050405020304" pitchFamily="18" charset="0"/>
                  </a:rPr>
                  <a:t> </a:t>
                </a:r>
                <a:r>
                  <a:rPr lang="en-US" sz="1400" dirty="0" err="1" smtClean="0">
                    <a:latin typeface="Times New Roman" panose="02020603050405020304" pitchFamily="18" charset="0"/>
                    <a:cs typeface="Times New Roman" panose="02020603050405020304" pitchFamily="18" charset="0"/>
                  </a:rPr>
                  <a:t>sinh</a:t>
                </a:r>
                <a:r>
                  <a:rPr lang="en-US" sz="1400" dirty="0" smtClean="0">
                    <a:latin typeface="Times New Roman" panose="02020603050405020304" pitchFamily="18" charset="0"/>
                    <a:cs typeface="Times New Roman" panose="02020603050405020304" pitchFamily="18" charset="0"/>
                  </a:rPr>
                  <a:t> </a:t>
                </a:r>
                <a:r>
                  <a:rPr lang="en-US" sz="1400" dirty="0" err="1" smtClean="0">
                    <a:latin typeface="Times New Roman" panose="02020603050405020304" pitchFamily="18" charset="0"/>
                    <a:cs typeface="Times New Roman" panose="02020603050405020304" pitchFamily="18" charset="0"/>
                  </a:rPr>
                  <a:t>khuyết</a:t>
                </a:r>
                <a:r>
                  <a:rPr lang="en-US" sz="1400" dirty="0" smtClean="0">
                    <a:latin typeface="Times New Roman" panose="02020603050405020304" pitchFamily="18" charset="0"/>
                    <a:cs typeface="Times New Roman" panose="02020603050405020304" pitchFamily="18" charset="0"/>
                  </a:rPr>
                  <a:t> </a:t>
                </a:r>
                <a:r>
                  <a:rPr lang="en-US" sz="1400" dirty="0" err="1" smtClean="0">
                    <a:latin typeface="Times New Roman" panose="02020603050405020304" pitchFamily="18" charset="0"/>
                    <a:cs typeface="Times New Roman" panose="02020603050405020304" pitchFamily="18" charset="0"/>
                  </a:rPr>
                  <a:t>tật</a:t>
                </a:r>
                <a:r>
                  <a:rPr lang="en-US" sz="1400" b="1" dirty="0" smtClean="0">
                    <a:latin typeface="Times New Roman" panose="02020603050405020304" pitchFamily="18" charset="0"/>
                    <a:cs typeface="Times New Roman" panose="02020603050405020304" pitchFamily="18" charset="0"/>
                  </a:rPr>
                  <a:t>.</a:t>
                </a:r>
                <a:endParaRPr lang="en-US" sz="1400" dirty="0">
                  <a:latin typeface="Times New Roman" panose="02020603050405020304" pitchFamily="18" charset="0"/>
                  <a:cs typeface="Times New Roman" panose="02020603050405020304" pitchFamily="18" charset="0"/>
                </a:endParaRPr>
              </a:p>
            </p:txBody>
          </p:sp>
          <p:sp>
            <p:nvSpPr>
              <p:cNvPr id="29" name="Pentagon 28"/>
              <p:cNvSpPr/>
              <p:nvPr/>
            </p:nvSpPr>
            <p:spPr>
              <a:xfrm>
                <a:off x="9095174" y="3171539"/>
                <a:ext cx="3158559" cy="1122514"/>
              </a:xfrm>
              <a:prstGeom prst="homePlate">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u="sng" dirty="0" smtClean="0">
                    <a:latin typeface="Times New Roman" panose="02020603050405020304" pitchFamily="18" charset="0"/>
                    <a:cs typeface="Times New Roman" panose="02020603050405020304" pitchFamily="18" charset="0"/>
                  </a:rPr>
                  <a:t>Trường </a:t>
                </a:r>
                <a:r>
                  <a:rPr lang="en-US" b="1" u="sng" dirty="0" err="1" smtClean="0">
                    <a:latin typeface="Times New Roman" panose="02020603050405020304" pitchFamily="18" charset="0"/>
                    <a:cs typeface="Times New Roman" panose="02020603050405020304" pitchFamily="18" charset="0"/>
                  </a:rPr>
                  <a:t>học</a:t>
                </a:r>
                <a:endParaRPr lang="en-US" b="1" u="sng" dirty="0" smtClean="0">
                  <a:latin typeface="Times New Roman" panose="02020603050405020304" pitchFamily="18" charset="0"/>
                  <a:cs typeface="Times New Roman" panose="02020603050405020304" pitchFamily="18" charset="0"/>
                </a:endParaRPr>
              </a:p>
              <a:p>
                <a:r>
                  <a:rPr lang="en-US" sz="1400" dirty="0" smtClean="0">
                    <a:latin typeface="Times New Roman" panose="02020603050405020304" pitchFamily="18" charset="0"/>
                    <a:cs typeface="Times New Roman" panose="02020603050405020304" pitchFamily="18" charset="0"/>
                  </a:rPr>
                  <a:t>-</a:t>
                </a:r>
                <a:r>
                  <a:rPr lang="en-US" sz="1400" dirty="0" err="1" smtClean="0">
                    <a:latin typeface="Times New Roman" panose="02020603050405020304" pitchFamily="18" charset="0"/>
                    <a:cs typeface="Times New Roman" panose="02020603050405020304" pitchFamily="18" charset="0"/>
                  </a:rPr>
                  <a:t>Môi</a:t>
                </a:r>
                <a:r>
                  <a:rPr lang="en-US" sz="1400" dirty="0" smtClean="0">
                    <a:latin typeface="Times New Roman" panose="02020603050405020304" pitchFamily="18" charset="0"/>
                    <a:cs typeface="Times New Roman" panose="02020603050405020304" pitchFamily="18" charset="0"/>
                  </a:rPr>
                  <a:t> </a:t>
                </a:r>
                <a:r>
                  <a:rPr lang="en-US" sz="1400" dirty="0" err="1" smtClean="0">
                    <a:latin typeface="Times New Roman" panose="02020603050405020304" pitchFamily="18" charset="0"/>
                    <a:cs typeface="Times New Roman" panose="02020603050405020304" pitchFamily="18" charset="0"/>
                  </a:rPr>
                  <a:t>trường</a:t>
                </a:r>
                <a:r>
                  <a:rPr lang="en-US" sz="1400" dirty="0" smtClean="0">
                    <a:latin typeface="Times New Roman" panose="02020603050405020304" pitchFamily="18" charset="0"/>
                    <a:cs typeface="Times New Roman" panose="02020603050405020304" pitchFamily="18" charset="0"/>
                  </a:rPr>
                  <a:t> </a:t>
                </a:r>
                <a:r>
                  <a:rPr lang="en-US" sz="1400" dirty="0" err="1" smtClean="0">
                    <a:latin typeface="Times New Roman" panose="02020603050405020304" pitchFamily="18" charset="0"/>
                    <a:cs typeface="Times New Roman" panose="02020603050405020304" pitchFamily="18" charset="0"/>
                  </a:rPr>
                  <a:t>học</a:t>
                </a:r>
                <a:r>
                  <a:rPr lang="en-US" sz="1400" dirty="0" smtClean="0">
                    <a:latin typeface="Times New Roman" panose="02020603050405020304" pitchFamily="18" charset="0"/>
                    <a:cs typeface="Times New Roman" panose="02020603050405020304" pitchFamily="18" charset="0"/>
                  </a:rPr>
                  <a:t> </a:t>
                </a:r>
                <a:r>
                  <a:rPr lang="en-US" sz="1400" dirty="0" err="1" smtClean="0">
                    <a:latin typeface="Times New Roman" panose="02020603050405020304" pitchFamily="18" charset="0"/>
                    <a:cs typeface="Times New Roman" panose="02020603050405020304" pitchFamily="18" charset="0"/>
                  </a:rPr>
                  <a:t>đường</a:t>
                </a:r>
                <a:r>
                  <a:rPr lang="en-US" sz="1400" dirty="0" smtClean="0">
                    <a:latin typeface="Times New Roman" panose="02020603050405020304" pitchFamily="18" charset="0"/>
                    <a:cs typeface="Times New Roman" panose="02020603050405020304" pitchFamily="18" charset="0"/>
                  </a:rPr>
                  <a:t> an </a:t>
                </a:r>
                <a:r>
                  <a:rPr lang="en-US" sz="1400" dirty="0" err="1" smtClean="0">
                    <a:latin typeface="Times New Roman" panose="02020603050405020304" pitchFamily="18" charset="0"/>
                    <a:cs typeface="Times New Roman" panose="02020603050405020304" pitchFamily="18" charset="0"/>
                  </a:rPr>
                  <a:t>toàn</a:t>
                </a:r>
                <a:r>
                  <a:rPr lang="en-US" sz="1400" dirty="0" smtClean="0">
                    <a:latin typeface="Times New Roman" panose="02020603050405020304" pitchFamily="18" charset="0"/>
                    <a:cs typeface="Times New Roman" panose="02020603050405020304" pitchFamily="18" charset="0"/>
                  </a:rPr>
                  <a:t>, </a:t>
                </a:r>
                <a:r>
                  <a:rPr lang="en-US" sz="1400" dirty="0" err="1" smtClean="0">
                    <a:latin typeface="Times New Roman" panose="02020603050405020304" pitchFamily="18" charset="0"/>
                    <a:cs typeface="Times New Roman" panose="02020603050405020304" pitchFamily="18" charset="0"/>
                  </a:rPr>
                  <a:t>bình</a:t>
                </a:r>
                <a:r>
                  <a:rPr lang="en-US" sz="1400" dirty="0" smtClean="0">
                    <a:latin typeface="Times New Roman" panose="02020603050405020304" pitchFamily="18" charset="0"/>
                    <a:cs typeface="Times New Roman" panose="02020603050405020304" pitchFamily="18" charset="0"/>
                  </a:rPr>
                  <a:t> </a:t>
                </a:r>
                <a:r>
                  <a:rPr lang="en-US" sz="1400" dirty="0" err="1" smtClean="0">
                    <a:latin typeface="Times New Roman" panose="02020603050405020304" pitchFamily="18" charset="0"/>
                    <a:cs typeface="Times New Roman" panose="02020603050405020304" pitchFamily="18" charset="0"/>
                  </a:rPr>
                  <a:t>đẳng</a:t>
                </a:r>
                <a:r>
                  <a:rPr lang="en-US" sz="1400" dirty="0" smtClean="0">
                    <a:latin typeface="Times New Roman" panose="02020603050405020304" pitchFamily="18" charset="0"/>
                    <a:cs typeface="Times New Roman" panose="02020603050405020304" pitchFamily="18" charset="0"/>
                  </a:rPr>
                  <a:t>, </a:t>
                </a:r>
                <a:r>
                  <a:rPr lang="en-US" sz="1400" dirty="0" err="1" smtClean="0">
                    <a:latin typeface="Times New Roman" panose="02020603050405020304" pitchFamily="18" charset="0"/>
                    <a:cs typeface="Times New Roman" panose="02020603050405020304" pitchFamily="18" charset="0"/>
                  </a:rPr>
                  <a:t>hòa</a:t>
                </a:r>
                <a:r>
                  <a:rPr lang="en-US" sz="1400" dirty="0" smtClean="0">
                    <a:latin typeface="Times New Roman" panose="02020603050405020304" pitchFamily="18" charset="0"/>
                    <a:cs typeface="Times New Roman" panose="02020603050405020304" pitchFamily="18" charset="0"/>
                  </a:rPr>
                  <a:t> </a:t>
                </a:r>
                <a:r>
                  <a:rPr lang="en-US" sz="1400" dirty="0" err="1" smtClean="0">
                    <a:latin typeface="Times New Roman" panose="02020603050405020304" pitchFamily="18" charset="0"/>
                    <a:cs typeface="Times New Roman" panose="02020603050405020304" pitchFamily="18" charset="0"/>
                  </a:rPr>
                  <a:t>nhập</a:t>
                </a:r>
                <a:r>
                  <a:rPr lang="en-US" sz="1400" dirty="0" smtClean="0">
                    <a:latin typeface="Times New Roman" panose="02020603050405020304" pitchFamily="18" charset="0"/>
                    <a:cs typeface="Times New Roman" panose="02020603050405020304" pitchFamily="18" charset="0"/>
                  </a:rPr>
                  <a:t> </a:t>
                </a:r>
                <a:r>
                  <a:rPr lang="en-US" sz="1400" dirty="0" err="1" smtClean="0">
                    <a:latin typeface="Times New Roman" panose="02020603050405020304" pitchFamily="18" charset="0"/>
                    <a:cs typeface="Times New Roman" panose="02020603050405020304" pitchFamily="18" charset="0"/>
                  </a:rPr>
                  <a:t>với</a:t>
                </a:r>
                <a:r>
                  <a:rPr lang="en-US" sz="1400" dirty="0" smtClean="0">
                    <a:latin typeface="Times New Roman" panose="02020603050405020304" pitchFamily="18" charset="0"/>
                    <a:cs typeface="Times New Roman" panose="02020603050405020304" pitchFamily="18" charset="0"/>
                  </a:rPr>
                  <a:t> </a:t>
                </a:r>
                <a:r>
                  <a:rPr lang="en-US" sz="1400" dirty="0" err="1" smtClean="0">
                    <a:latin typeface="Times New Roman" panose="02020603050405020304" pitchFamily="18" charset="0"/>
                    <a:cs typeface="Times New Roman" panose="02020603050405020304" pitchFamily="18" charset="0"/>
                  </a:rPr>
                  <a:t>học</a:t>
                </a:r>
                <a:r>
                  <a:rPr lang="en-US" sz="1400" dirty="0" smtClean="0">
                    <a:latin typeface="Times New Roman" panose="02020603050405020304" pitchFamily="18" charset="0"/>
                    <a:cs typeface="Times New Roman" panose="02020603050405020304" pitchFamily="18" charset="0"/>
                  </a:rPr>
                  <a:t> </a:t>
                </a:r>
                <a:r>
                  <a:rPr lang="en-US" sz="1400" dirty="0" err="1" smtClean="0">
                    <a:latin typeface="Times New Roman" panose="02020603050405020304" pitchFamily="18" charset="0"/>
                    <a:cs typeface="Times New Roman" panose="02020603050405020304" pitchFamily="18" charset="0"/>
                  </a:rPr>
                  <a:t>sinh</a:t>
                </a:r>
                <a:endParaRPr lang="en-US" sz="1400" dirty="0">
                  <a:latin typeface="Times New Roman" panose="02020603050405020304" pitchFamily="18" charset="0"/>
                  <a:cs typeface="Times New Roman" panose="02020603050405020304" pitchFamily="18" charset="0"/>
                </a:endParaRPr>
              </a:p>
              <a:p>
                <a:r>
                  <a:rPr lang="en-US" sz="1400" dirty="0" smtClean="0">
                    <a:latin typeface="Times New Roman" panose="02020603050405020304" pitchFamily="18" charset="0"/>
                    <a:cs typeface="Times New Roman" panose="02020603050405020304" pitchFamily="18" charset="0"/>
                  </a:rPr>
                  <a:t>-</a:t>
                </a:r>
                <a:r>
                  <a:rPr lang="en-US" sz="1400" dirty="0" err="1" smtClean="0">
                    <a:latin typeface="Times New Roman" panose="02020603050405020304" pitchFamily="18" charset="0"/>
                    <a:cs typeface="Times New Roman" panose="02020603050405020304" pitchFamily="18" charset="0"/>
                  </a:rPr>
                  <a:t>Xây</a:t>
                </a:r>
                <a:r>
                  <a:rPr lang="en-US" sz="1400" dirty="0" smtClean="0">
                    <a:latin typeface="Times New Roman" panose="02020603050405020304" pitchFamily="18" charset="0"/>
                    <a:cs typeface="Times New Roman" panose="02020603050405020304" pitchFamily="18" charset="0"/>
                  </a:rPr>
                  <a:t> </a:t>
                </a:r>
                <a:r>
                  <a:rPr lang="en-US" sz="1400" dirty="0" err="1" smtClean="0">
                    <a:latin typeface="Times New Roman" panose="02020603050405020304" pitchFamily="18" charset="0"/>
                    <a:cs typeface="Times New Roman" panose="02020603050405020304" pitchFamily="18" charset="0"/>
                  </a:rPr>
                  <a:t>dựng</a:t>
                </a:r>
                <a:r>
                  <a:rPr lang="en-US" sz="1400" dirty="0" smtClean="0">
                    <a:latin typeface="Times New Roman" panose="02020603050405020304" pitchFamily="18" charset="0"/>
                    <a:cs typeface="Times New Roman" panose="02020603050405020304" pitchFamily="18" charset="0"/>
                  </a:rPr>
                  <a:t> </a:t>
                </a:r>
                <a:r>
                  <a:rPr lang="en-US" sz="1400" dirty="0" err="1" smtClean="0">
                    <a:latin typeface="Times New Roman" panose="02020603050405020304" pitchFamily="18" charset="0"/>
                    <a:cs typeface="Times New Roman" panose="02020603050405020304" pitchFamily="18" charset="0"/>
                  </a:rPr>
                  <a:t>cơ</a:t>
                </a:r>
                <a:r>
                  <a:rPr lang="en-US" sz="1400" dirty="0" smtClean="0">
                    <a:latin typeface="Times New Roman" panose="02020603050405020304" pitchFamily="18" charset="0"/>
                    <a:cs typeface="Times New Roman" panose="02020603050405020304" pitchFamily="18" charset="0"/>
                  </a:rPr>
                  <a:t> </a:t>
                </a:r>
                <a:r>
                  <a:rPr lang="en-US" sz="1400" dirty="0" err="1" smtClean="0">
                    <a:latin typeface="Times New Roman" panose="02020603050405020304" pitchFamily="18" charset="0"/>
                    <a:cs typeface="Times New Roman" panose="02020603050405020304" pitchFamily="18" charset="0"/>
                  </a:rPr>
                  <a:t>chế</a:t>
                </a:r>
                <a:r>
                  <a:rPr lang="en-US" sz="1400" dirty="0" smtClean="0">
                    <a:latin typeface="Times New Roman" panose="02020603050405020304" pitchFamily="18" charset="0"/>
                    <a:cs typeface="Times New Roman" panose="02020603050405020304" pitchFamily="18" charset="0"/>
                  </a:rPr>
                  <a:t> </a:t>
                </a:r>
                <a:r>
                  <a:rPr lang="en-US" sz="1400" dirty="0" err="1" smtClean="0">
                    <a:latin typeface="Times New Roman" panose="02020603050405020304" pitchFamily="18" charset="0"/>
                    <a:cs typeface="Times New Roman" panose="02020603050405020304" pitchFamily="18" charset="0"/>
                  </a:rPr>
                  <a:t>ứng</a:t>
                </a:r>
                <a:r>
                  <a:rPr lang="en-US" sz="1400" dirty="0" smtClean="0">
                    <a:latin typeface="Times New Roman" panose="02020603050405020304" pitchFamily="18" charset="0"/>
                    <a:cs typeface="Times New Roman" panose="02020603050405020304" pitchFamily="18" charset="0"/>
                  </a:rPr>
                  <a:t> </a:t>
                </a:r>
                <a:r>
                  <a:rPr lang="en-US" sz="1400" dirty="0" err="1" smtClean="0">
                    <a:latin typeface="Times New Roman" panose="02020603050405020304" pitchFamily="18" charset="0"/>
                    <a:cs typeface="Times New Roman" panose="02020603050405020304" pitchFamily="18" charset="0"/>
                  </a:rPr>
                  <a:t>phó</a:t>
                </a:r>
                <a:r>
                  <a:rPr lang="en-US" sz="1400" dirty="0" smtClean="0">
                    <a:latin typeface="Times New Roman" panose="02020603050405020304" pitchFamily="18" charset="0"/>
                    <a:cs typeface="Times New Roman" panose="02020603050405020304" pitchFamily="18" charset="0"/>
                  </a:rPr>
                  <a:t> </a:t>
                </a:r>
                <a:r>
                  <a:rPr lang="en-US" sz="1400" dirty="0" err="1" smtClean="0">
                    <a:latin typeface="Times New Roman" panose="02020603050405020304" pitchFamily="18" charset="0"/>
                    <a:cs typeface="Times New Roman" panose="02020603050405020304" pitchFamily="18" charset="0"/>
                  </a:rPr>
                  <a:t>và</a:t>
                </a:r>
                <a:r>
                  <a:rPr lang="en-US" sz="1400" dirty="0" smtClean="0">
                    <a:latin typeface="Times New Roman" panose="02020603050405020304" pitchFamily="18" charset="0"/>
                    <a:cs typeface="Times New Roman" panose="02020603050405020304" pitchFamily="18" charset="0"/>
                  </a:rPr>
                  <a:t> </a:t>
                </a:r>
                <a:r>
                  <a:rPr lang="en-US" sz="1400" dirty="0" err="1" smtClean="0">
                    <a:latin typeface="Times New Roman" panose="02020603050405020304" pitchFamily="18" charset="0"/>
                    <a:cs typeface="Times New Roman" panose="02020603050405020304" pitchFamily="18" charset="0"/>
                  </a:rPr>
                  <a:t>tư</a:t>
                </a:r>
                <a:r>
                  <a:rPr lang="en-US" sz="1400" dirty="0" smtClean="0">
                    <a:latin typeface="Times New Roman" panose="02020603050405020304" pitchFamily="18" charset="0"/>
                    <a:cs typeface="Times New Roman" panose="02020603050405020304" pitchFamily="18" charset="0"/>
                  </a:rPr>
                  <a:t> </a:t>
                </a:r>
                <a:r>
                  <a:rPr lang="en-US" sz="1400" dirty="0" err="1" smtClean="0">
                    <a:latin typeface="Times New Roman" panose="02020603050405020304" pitchFamily="18" charset="0"/>
                    <a:cs typeface="Times New Roman" panose="02020603050405020304" pitchFamily="18" charset="0"/>
                  </a:rPr>
                  <a:t>vấn</a:t>
                </a:r>
                <a:r>
                  <a:rPr lang="en-US" sz="1400" dirty="0" smtClean="0">
                    <a:latin typeface="Times New Roman" panose="02020603050405020304" pitchFamily="18" charset="0"/>
                    <a:cs typeface="Times New Roman" panose="02020603050405020304" pitchFamily="18" charset="0"/>
                  </a:rPr>
                  <a:t> </a:t>
                </a:r>
                <a:r>
                  <a:rPr lang="en-US" sz="1400" dirty="0" err="1" smtClean="0">
                    <a:latin typeface="Times New Roman" panose="02020603050405020304" pitchFamily="18" charset="0"/>
                    <a:cs typeface="Times New Roman" panose="02020603050405020304" pitchFamily="18" charset="0"/>
                  </a:rPr>
                  <a:t>về</a:t>
                </a:r>
                <a:r>
                  <a:rPr lang="en-US" sz="1400" dirty="0" smtClean="0">
                    <a:latin typeface="Times New Roman" panose="02020603050405020304" pitchFamily="18" charset="0"/>
                    <a:cs typeface="Times New Roman" panose="02020603050405020304" pitchFamily="18" charset="0"/>
                  </a:rPr>
                  <a:t> </a:t>
                </a:r>
                <a:r>
                  <a:rPr lang="en-US" sz="1400" dirty="0" err="1" smtClean="0">
                    <a:latin typeface="Times New Roman" panose="02020603050405020304" pitchFamily="18" charset="0"/>
                    <a:cs typeface="Times New Roman" panose="02020603050405020304" pitchFamily="18" charset="0"/>
                  </a:rPr>
                  <a:t>bảo</a:t>
                </a:r>
                <a:r>
                  <a:rPr lang="en-US" sz="1400" dirty="0" smtClean="0">
                    <a:latin typeface="Times New Roman" panose="02020603050405020304" pitchFamily="18" charset="0"/>
                    <a:cs typeface="Times New Roman" panose="02020603050405020304" pitchFamily="18" charset="0"/>
                  </a:rPr>
                  <a:t> </a:t>
                </a:r>
                <a:r>
                  <a:rPr lang="en-US" sz="1400" dirty="0" err="1" smtClean="0">
                    <a:latin typeface="Times New Roman" panose="02020603050405020304" pitchFamily="18" charset="0"/>
                    <a:cs typeface="Times New Roman" panose="02020603050405020304" pitchFamily="18" charset="0"/>
                  </a:rPr>
                  <a:t>vệ</a:t>
                </a:r>
                <a:r>
                  <a:rPr lang="en-US" sz="1400" dirty="0" smtClean="0">
                    <a:latin typeface="Times New Roman" panose="02020603050405020304" pitchFamily="18" charset="0"/>
                    <a:cs typeface="Times New Roman" panose="02020603050405020304" pitchFamily="18" charset="0"/>
                  </a:rPr>
                  <a:t> </a:t>
                </a:r>
                <a:r>
                  <a:rPr lang="en-US" sz="1400" dirty="0" err="1" smtClean="0">
                    <a:latin typeface="Times New Roman" panose="02020603050405020304" pitchFamily="18" charset="0"/>
                    <a:cs typeface="Times New Roman" panose="02020603050405020304" pitchFamily="18" charset="0"/>
                  </a:rPr>
                  <a:t>trẻ</a:t>
                </a:r>
                <a:r>
                  <a:rPr lang="en-US" sz="1400" dirty="0" smtClean="0">
                    <a:latin typeface="Times New Roman" panose="02020603050405020304" pitchFamily="18" charset="0"/>
                    <a:cs typeface="Times New Roman" panose="02020603050405020304" pitchFamily="18" charset="0"/>
                  </a:rPr>
                  <a:t> </a:t>
                </a:r>
                <a:r>
                  <a:rPr lang="en-US" sz="1400" dirty="0" err="1" smtClean="0">
                    <a:latin typeface="Times New Roman" panose="02020603050405020304" pitchFamily="18" charset="0"/>
                    <a:cs typeface="Times New Roman" panose="02020603050405020304" pitchFamily="18" charset="0"/>
                  </a:rPr>
                  <a:t>em</a:t>
                </a:r>
                <a:r>
                  <a:rPr lang="en-US" sz="1400" dirty="0" smtClean="0">
                    <a:latin typeface="Times New Roman" panose="02020603050405020304" pitchFamily="18" charset="0"/>
                    <a:cs typeface="Times New Roman" panose="02020603050405020304" pitchFamily="18" charset="0"/>
                  </a:rPr>
                  <a:t>. .</a:t>
                </a:r>
                <a:endParaRPr lang="en-US" sz="1400" dirty="0">
                  <a:latin typeface="Times New Roman" panose="02020603050405020304" pitchFamily="18" charset="0"/>
                  <a:cs typeface="Times New Roman" panose="02020603050405020304" pitchFamily="18" charset="0"/>
                </a:endParaRPr>
              </a:p>
            </p:txBody>
          </p:sp>
          <p:sp>
            <p:nvSpPr>
              <p:cNvPr id="27" name="Pentagon 26"/>
              <p:cNvSpPr/>
              <p:nvPr/>
            </p:nvSpPr>
            <p:spPr>
              <a:xfrm>
                <a:off x="9126035" y="5796007"/>
                <a:ext cx="3185033" cy="1110008"/>
              </a:xfrm>
              <a:prstGeom prst="homePlate">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u="sng" dirty="0" smtClean="0">
                    <a:solidFill>
                      <a:srgbClr val="000099"/>
                    </a:solidFill>
                    <a:latin typeface="Times New Roman" panose="02020603050405020304" pitchFamily="18" charset="0"/>
                    <a:cs typeface="Times New Roman" panose="02020603050405020304" pitchFamily="18" charset="0"/>
                  </a:rPr>
                  <a:t>Cơ </a:t>
                </a:r>
                <a:r>
                  <a:rPr lang="en-US" b="1" u="sng" dirty="0" err="1" smtClean="0">
                    <a:solidFill>
                      <a:srgbClr val="000099"/>
                    </a:solidFill>
                    <a:latin typeface="Times New Roman" panose="02020603050405020304" pitchFamily="18" charset="0"/>
                    <a:cs typeface="Times New Roman" panose="02020603050405020304" pitchFamily="18" charset="0"/>
                  </a:rPr>
                  <a:t>quan</a:t>
                </a:r>
                <a:r>
                  <a:rPr lang="en-US" b="1" u="sng" dirty="0" smtClean="0">
                    <a:solidFill>
                      <a:srgbClr val="000099"/>
                    </a:solidFill>
                    <a:latin typeface="Times New Roman" panose="02020603050405020304" pitchFamily="18" charset="0"/>
                    <a:cs typeface="Times New Roman" panose="02020603050405020304" pitchFamily="18" charset="0"/>
                  </a:rPr>
                  <a:t> </a:t>
                </a:r>
                <a:r>
                  <a:rPr lang="en-US" b="1" u="sng" dirty="0" err="1" smtClean="0">
                    <a:solidFill>
                      <a:srgbClr val="000099"/>
                    </a:solidFill>
                    <a:latin typeface="Times New Roman" panose="02020603050405020304" pitchFamily="18" charset="0"/>
                    <a:cs typeface="Times New Roman" panose="02020603050405020304" pitchFamily="18" charset="0"/>
                  </a:rPr>
                  <a:t>quản</a:t>
                </a:r>
                <a:r>
                  <a:rPr lang="en-US" b="1" u="sng" dirty="0" smtClean="0">
                    <a:solidFill>
                      <a:srgbClr val="000099"/>
                    </a:solidFill>
                    <a:latin typeface="Times New Roman" panose="02020603050405020304" pitchFamily="18" charset="0"/>
                    <a:cs typeface="Times New Roman" panose="02020603050405020304" pitchFamily="18" charset="0"/>
                  </a:rPr>
                  <a:t> </a:t>
                </a:r>
                <a:r>
                  <a:rPr lang="en-US" b="1" u="sng" dirty="0" err="1" smtClean="0">
                    <a:solidFill>
                      <a:srgbClr val="000099"/>
                    </a:solidFill>
                    <a:latin typeface="Times New Roman" panose="02020603050405020304" pitchFamily="18" charset="0"/>
                    <a:cs typeface="Times New Roman" panose="02020603050405020304" pitchFamily="18" charset="0"/>
                  </a:rPr>
                  <a:t>lý</a:t>
                </a:r>
                <a:endParaRPr lang="en-US" b="1" u="sng" dirty="0" smtClean="0">
                  <a:solidFill>
                    <a:srgbClr val="000099"/>
                  </a:solidFill>
                  <a:latin typeface="Times New Roman" panose="02020603050405020304" pitchFamily="18" charset="0"/>
                  <a:cs typeface="Times New Roman" panose="02020603050405020304" pitchFamily="18" charset="0"/>
                </a:endParaRPr>
              </a:p>
              <a:p>
                <a:r>
                  <a:rPr lang="en-US" sz="1400" dirty="0" err="1">
                    <a:solidFill>
                      <a:srgbClr val="000099"/>
                    </a:solidFill>
                    <a:latin typeface="Times New Roman" panose="02020603050405020304" pitchFamily="18" charset="0"/>
                    <a:cs typeface="Times New Roman" panose="02020603050405020304" pitchFamily="18" charset="0"/>
                  </a:rPr>
                  <a:t>Tăng</a:t>
                </a:r>
                <a:r>
                  <a:rPr lang="en-US" sz="1400" dirty="0">
                    <a:solidFill>
                      <a:srgbClr val="000099"/>
                    </a:solidFill>
                    <a:latin typeface="Times New Roman" panose="02020603050405020304" pitchFamily="18" charset="0"/>
                    <a:cs typeface="Times New Roman" panose="02020603050405020304" pitchFamily="18" charset="0"/>
                  </a:rPr>
                  <a:t> </a:t>
                </a:r>
                <a:r>
                  <a:rPr lang="en-US" sz="1400" dirty="0" err="1">
                    <a:solidFill>
                      <a:srgbClr val="000099"/>
                    </a:solidFill>
                    <a:latin typeface="Times New Roman" panose="02020603050405020304" pitchFamily="18" charset="0"/>
                    <a:cs typeface="Times New Roman" panose="02020603050405020304" pitchFamily="18" charset="0"/>
                  </a:rPr>
                  <a:t>cường</a:t>
                </a:r>
                <a:r>
                  <a:rPr lang="en-US" sz="1400" dirty="0">
                    <a:solidFill>
                      <a:srgbClr val="000099"/>
                    </a:solidFill>
                    <a:latin typeface="Times New Roman" panose="02020603050405020304" pitchFamily="18" charset="0"/>
                    <a:cs typeface="Times New Roman" panose="02020603050405020304" pitchFamily="18" charset="0"/>
                  </a:rPr>
                  <a:t> </a:t>
                </a:r>
                <a:r>
                  <a:rPr lang="en-US" sz="1400" dirty="0" err="1">
                    <a:solidFill>
                      <a:srgbClr val="000099"/>
                    </a:solidFill>
                    <a:latin typeface="Times New Roman" panose="02020603050405020304" pitchFamily="18" charset="0"/>
                    <a:cs typeface="Times New Roman" panose="02020603050405020304" pitchFamily="18" charset="0"/>
                  </a:rPr>
                  <a:t>năng</a:t>
                </a:r>
                <a:r>
                  <a:rPr lang="en-US" sz="1400" dirty="0">
                    <a:solidFill>
                      <a:srgbClr val="000099"/>
                    </a:solidFill>
                    <a:latin typeface="Times New Roman" panose="02020603050405020304" pitchFamily="18" charset="0"/>
                    <a:cs typeface="Times New Roman" panose="02020603050405020304" pitchFamily="18" charset="0"/>
                  </a:rPr>
                  <a:t> </a:t>
                </a:r>
                <a:r>
                  <a:rPr lang="en-US" sz="1400" dirty="0" err="1">
                    <a:solidFill>
                      <a:srgbClr val="000099"/>
                    </a:solidFill>
                    <a:latin typeface="Times New Roman" panose="02020603050405020304" pitchFamily="18" charset="0"/>
                    <a:cs typeface="Times New Roman" panose="02020603050405020304" pitchFamily="18" charset="0"/>
                  </a:rPr>
                  <a:t>lực</a:t>
                </a:r>
                <a:r>
                  <a:rPr lang="en-US" sz="1400" dirty="0">
                    <a:solidFill>
                      <a:srgbClr val="000099"/>
                    </a:solidFill>
                    <a:latin typeface="Times New Roman" panose="02020603050405020304" pitchFamily="18" charset="0"/>
                    <a:cs typeface="Times New Roman" panose="02020603050405020304" pitchFamily="18" charset="0"/>
                  </a:rPr>
                  <a:t> </a:t>
                </a:r>
                <a:r>
                  <a:rPr lang="en-US" sz="1400" dirty="0" err="1">
                    <a:solidFill>
                      <a:srgbClr val="000099"/>
                    </a:solidFill>
                    <a:latin typeface="Times New Roman" panose="02020603050405020304" pitchFamily="18" charset="0"/>
                    <a:cs typeface="Times New Roman" panose="02020603050405020304" pitchFamily="18" charset="0"/>
                  </a:rPr>
                  <a:t>triển</a:t>
                </a:r>
                <a:r>
                  <a:rPr lang="en-US" sz="1400" dirty="0">
                    <a:solidFill>
                      <a:srgbClr val="000099"/>
                    </a:solidFill>
                    <a:latin typeface="Times New Roman" panose="02020603050405020304" pitchFamily="18" charset="0"/>
                    <a:cs typeface="Times New Roman" panose="02020603050405020304" pitchFamily="18" charset="0"/>
                  </a:rPr>
                  <a:t> </a:t>
                </a:r>
                <a:r>
                  <a:rPr lang="en-US" sz="1400" dirty="0" err="1">
                    <a:solidFill>
                      <a:srgbClr val="000099"/>
                    </a:solidFill>
                    <a:latin typeface="Times New Roman" panose="02020603050405020304" pitchFamily="18" charset="0"/>
                    <a:cs typeface="Times New Roman" panose="02020603050405020304" pitchFamily="18" charset="0"/>
                  </a:rPr>
                  <a:t>khai</a:t>
                </a:r>
                <a:r>
                  <a:rPr lang="en-US" sz="1400" dirty="0">
                    <a:solidFill>
                      <a:srgbClr val="000099"/>
                    </a:solidFill>
                    <a:latin typeface="Times New Roman" panose="02020603050405020304" pitchFamily="18" charset="0"/>
                    <a:cs typeface="Times New Roman" panose="02020603050405020304" pitchFamily="18" charset="0"/>
                  </a:rPr>
                  <a:t> </a:t>
                </a:r>
                <a:r>
                  <a:rPr lang="en-US" sz="1400" dirty="0" err="1">
                    <a:solidFill>
                      <a:srgbClr val="000099"/>
                    </a:solidFill>
                    <a:latin typeface="Times New Roman" panose="02020603050405020304" pitchFamily="18" charset="0"/>
                    <a:cs typeface="Times New Roman" panose="02020603050405020304" pitchFamily="18" charset="0"/>
                  </a:rPr>
                  <a:t>và</a:t>
                </a:r>
                <a:r>
                  <a:rPr lang="en-US" sz="1400" dirty="0">
                    <a:solidFill>
                      <a:srgbClr val="000099"/>
                    </a:solidFill>
                    <a:latin typeface="Times New Roman" panose="02020603050405020304" pitchFamily="18" charset="0"/>
                    <a:cs typeface="Times New Roman" panose="02020603050405020304" pitchFamily="18" charset="0"/>
                  </a:rPr>
                  <a:t> </a:t>
                </a:r>
                <a:r>
                  <a:rPr lang="en-US" sz="1400" dirty="0" err="1">
                    <a:solidFill>
                      <a:srgbClr val="000099"/>
                    </a:solidFill>
                    <a:latin typeface="Times New Roman" panose="02020603050405020304" pitchFamily="18" charset="0"/>
                    <a:cs typeface="Times New Roman" panose="02020603050405020304" pitchFamily="18" charset="0"/>
                  </a:rPr>
                  <a:t>thể</a:t>
                </a:r>
                <a:r>
                  <a:rPr lang="en-US" sz="1400" dirty="0">
                    <a:solidFill>
                      <a:srgbClr val="000099"/>
                    </a:solidFill>
                    <a:latin typeface="Times New Roman" panose="02020603050405020304" pitchFamily="18" charset="0"/>
                    <a:cs typeface="Times New Roman" panose="02020603050405020304" pitchFamily="18" charset="0"/>
                  </a:rPr>
                  <a:t> </a:t>
                </a:r>
                <a:r>
                  <a:rPr lang="en-US" sz="1400" dirty="0" err="1">
                    <a:solidFill>
                      <a:srgbClr val="000099"/>
                    </a:solidFill>
                    <a:latin typeface="Times New Roman" panose="02020603050405020304" pitchFamily="18" charset="0"/>
                    <a:cs typeface="Times New Roman" panose="02020603050405020304" pitchFamily="18" charset="0"/>
                  </a:rPr>
                  <a:t>chế</a:t>
                </a:r>
                <a:r>
                  <a:rPr lang="en-US" sz="1400" dirty="0">
                    <a:solidFill>
                      <a:srgbClr val="000099"/>
                    </a:solidFill>
                    <a:latin typeface="Times New Roman" panose="02020603050405020304" pitchFamily="18" charset="0"/>
                    <a:cs typeface="Times New Roman" panose="02020603050405020304" pitchFamily="18" charset="0"/>
                  </a:rPr>
                  <a:t> </a:t>
                </a:r>
                <a:r>
                  <a:rPr lang="en-US" sz="1400" dirty="0" err="1">
                    <a:solidFill>
                      <a:srgbClr val="000099"/>
                    </a:solidFill>
                    <a:latin typeface="Times New Roman" panose="02020603050405020304" pitchFamily="18" charset="0"/>
                    <a:cs typeface="Times New Roman" panose="02020603050405020304" pitchFamily="18" charset="0"/>
                  </a:rPr>
                  <a:t>hóa</a:t>
                </a:r>
                <a:r>
                  <a:rPr lang="en-US" sz="1400" dirty="0">
                    <a:solidFill>
                      <a:srgbClr val="000099"/>
                    </a:solidFill>
                    <a:latin typeface="Times New Roman" panose="02020603050405020304" pitchFamily="18" charset="0"/>
                    <a:cs typeface="Times New Roman" panose="02020603050405020304" pitchFamily="18" charset="0"/>
                  </a:rPr>
                  <a:t> </a:t>
                </a:r>
                <a:r>
                  <a:rPr lang="en-US" sz="1400" dirty="0" err="1">
                    <a:solidFill>
                      <a:srgbClr val="000099"/>
                    </a:solidFill>
                    <a:latin typeface="Times New Roman" panose="02020603050405020304" pitchFamily="18" charset="0"/>
                    <a:cs typeface="Times New Roman" panose="02020603050405020304" pitchFamily="18" charset="0"/>
                  </a:rPr>
                  <a:t>các</a:t>
                </a:r>
                <a:r>
                  <a:rPr lang="en-US" sz="1400" dirty="0">
                    <a:solidFill>
                      <a:srgbClr val="000099"/>
                    </a:solidFill>
                    <a:latin typeface="Times New Roman" panose="02020603050405020304" pitchFamily="18" charset="0"/>
                    <a:cs typeface="Times New Roman" panose="02020603050405020304" pitchFamily="18" charset="0"/>
                  </a:rPr>
                  <a:t> </a:t>
                </a:r>
                <a:r>
                  <a:rPr lang="en-US" sz="1400" dirty="0" err="1">
                    <a:solidFill>
                      <a:srgbClr val="000099"/>
                    </a:solidFill>
                    <a:latin typeface="Times New Roman" panose="02020603050405020304" pitchFamily="18" charset="0"/>
                    <a:cs typeface="Times New Roman" panose="02020603050405020304" pitchFamily="18" charset="0"/>
                  </a:rPr>
                  <a:t>mô</a:t>
                </a:r>
                <a:r>
                  <a:rPr lang="en-US" sz="1400" dirty="0">
                    <a:solidFill>
                      <a:srgbClr val="000099"/>
                    </a:solidFill>
                    <a:latin typeface="Times New Roman" panose="02020603050405020304" pitchFamily="18" charset="0"/>
                    <a:cs typeface="Times New Roman" panose="02020603050405020304" pitchFamily="18" charset="0"/>
                  </a:rPr>
                  <a:t> </a:t>
                </a:r>
                <a:r>
                  <a:rPr lang="en-US" sz="1400" dirty="0" err="1">
                    <a:solidFill>
                      <a:srgbClr val="000099"/>
                    </a:solidFill>
                    <a:latin typeface="Times New Roman" panose="02020603050405020304" pitchFamily="18" charset="0"/>
                    <a:cs typeface="Times New Roman" panose="02020603050405020304" pitchFamily="18" charset="0"/>
                  </a:rPr>
                  <a:t>hình</a:t>
                </a:r>
                <a:r>
                  <a:rPr lang="en-US" sz="1400" dirty="0">
                    <a:solidFill>
                      <a:srgbClr val="000099"/>
                    </a:solidFill>
                    <a:latin typeface="Times New Roman" panose="02020603050405020304" pitchFamily="18" charset="0"/>
                    <a:cs typeface="Times New Roman" panose="02020603050405020304" pitchFamily="18" charset="0"/>
                  </a:rPr>
                  <a:t> </a:t>
                </a:r>
                <a:r>
                  <a:rPr lang="en-US" sz="1400" dirty="0" err="1">
                    <a:solidFill>
                      <a:srgbClr val="000099"/>
                    </a:solidFill>
                    <a:latin typeface="Times New Roman" panose="02020603050405020304" pitchFamily="18" charset="0"/>
                    <a:cs typeface="Times New Roman" panose="02020603050405020304" pitchFamily="18" charset="0"/>
                  </a:rPr>
                  <a:t>trường</a:t>
                </a:r>
                <a:r>
                  <a:rPr lang="en-US" sz="1400" dirty="0">
                    <a:solidFill>
                      <a:srgbClr val="000099"/>
                    </a:solidFill>
                    <a:latin typeface="Times New Roman" panose="02020603050405020304" pitchFamily="18" charset="0"/>
                    <a:cs typeface="Times New Roman" panose="02020603050405020304" pitchFamily="18" charset="0"/>
                  </a:rPr>
                  <a:t> </a:t>
                </a:r>
                <a:r>
                  <a:rPr lang="en-US" sz="1400" dirty="0" err="1">
                    <a:solidFill>
                      <a:srgbClr val="000099"/>
                    </a:solidFill>
                    <a:latin typeface="Times New Roman" panose="02020603050405020304" pitchFamily="18" charset="0"/>
                    <a:cs typeface="Times New Roman" panose="02020603050405020304" pitchFamily="18" charset="0"/>
                  </a:rPr>
                  <a:t>học</a:t>
                </a:r>
                <a:r>
                  <a:rPr lang="en-US" sz="1400" dirty="0">
                    <a:solidFill>
                      <a:srgbClr val="000099"/>
                    </a:solidFill>
                    <a:latin typeface="Times New Roman" panose="02020603050405020304" pitchFamily="18" charset="0"/>
                    <a:cs typeface="Times New Roman" panose="02020603050405020304" pitchFamily="18" charset="0"/>
                  </a:rPr>
                  <a:t> an </a:t>
                </a:r>
                <a:r>
                  <a:rPr lang="en-US" sz="1400" dirty="0" err="1">
                    <a:solidFill>
                      <a:srgbClr val="000099"/>
                    </a:solidFill>
                    <a:latin typeface="Times New Roman" panose="02020603050405020304" pitchFamily="18" charset="0"/>
                    <a:cs typeface="Times New Roman" panose="02020603050405020304" pitchFamily="18" charset="0"/>
                  </a:rPr>
                  <a:t>toàn</a:t>
                </a:r>
                <a:r>
                  <a:rPr lang="en-US" sz="1400" dirty="0">
                    <a:solidFill>
                      <a:srgbClr val="000099"/>
                    </a:solidFill>
                    <a:latin typeface="Times New Roman" panose="02020603050405020304" pitchFamily="18" charset="0"/>
                    <a:cs typeface="Times New Roman" panose="02020603050405020304" pitchFamily="18" charset="0"/>
                  </a:rPr>
                  <a:t>, </a:t>
                </a:r>
                <a:r>
                  <a:rPr lang="en-US" sz="1400" dirty="0" err="1">
                    <a:solidFill>
                      <a:srgbClr val="000099"/>
                    </a:solidFill>
                    <a:latin typeface="Times New Roman" panose="02020603050405020304" pitchFamily="18" charset="0"/>
                    <a:cs typeface="Times New Roman" panose="02020603050405020304" pitchFamily="18" charset="0"/>
                  </a:rPr>
                  <a:t>bình</a:t>
                </a:r>
                <a:r>
                  <a:rPr lang="en-US" sz="1400" dirty="0">
                    <a:solidFill>
                      <a:srgbClr val="000099"/>
                    </a:solidFill>
                    <a:latin typeface="Times New Roman" panose="02020603050405020304" pitchFamily="18" charset="0"/>
                    <a:cs typeface="Times New Roman" panose="02020603050405020304" pitchFamily="18" charset="0"/>
                  </a:rPr>
                  <a:t> </a:t>
                </a:r>
                <a:r>
                  <a:rPr lang="en-US" sz="1400" dirty="0" err="1" smtClean="0">
                    <a:solidFill>
                      <a:srgbClr val="000099"/>
                    </a:solidFill>
                    <a:latin typeface="Times New Roman" panose="02020603050405020304" pitchFamily="18" charset="0"/>
                    <a:cs typeface="Times New Roman" panose="02020603050405020304" pitchFamily="18" charset="0"/>
                  </a:rPr>
                  <a:t>đẳng</a:t>
                </a:r>
                <a:r>
                  <a:rPr lang="en-US" sz="1400" dirty="0" smtClean="0">
                    <a:solidFill>
                      <a:srgbClr val="000099"/>
                    </a:solidFill>
                    <a:latin typeface="Times New Roman" panose="02020603050405020304" pitchFamily="18" charset="0"/>
                    <a:cs typeface="Times New Roman" panose="02020603050405020304" pitchFamily="18" charset="0"/>
                  </a:rPr>
                  <a:t>, </a:t>
                </a:r>
                <a:r>
                  <a:rPr lang="en-US" sz="1400" dirty="0" err="1" smtClean="0">
                    <a:solidFill>
                      <a:srgbClr val="000099"/>
                    </a:solidFill>
                    <a:latin typeface="Times New Roman" panose="02020603050405020304" pitchFamily="18" charset="0"/>
                    <a:cs typeface="Times New Roman" panose="02020603050405020304" pitchFamily="18" charset="0"/>
                  </a:rPr>
                  <a:t>thân</a:t>
                </a:r>
                <a:r>
                  <a:rPr lang="en-US" sz="1400" dirty="0" smtClean="0">
                    <a:solidFill>
                      <a:srgbClr val="000099"/>
                    </a:solidFill>
                    <a:latin typeface="Times New Roman" panose="02020603050405020304" pitchFamily="18" charset="0"/>
                    <a:cs typeface="Times New Roman" panose="02020603050405020304" pitchFamily="18" charset="0"/>
                  </a:rPr>
                  <a:t> </a:t>
                </a:r>
                <a:r>
                  <a:rPr lang="en-US" sz="1400" dirty="0" err="1" smtClean="0">
                    <a:solidFill>
                      <a:srgbClr val="000099"/>
                    </a:solidFill>
                    <a:latin typeface="Times New Roman" panose="02020603050405020304" pitchFamily="18" charset="0"/>
                    <a:cs typeface="Times New Roman" panose="02020603050405020304" pitchFamily="18" charset="0"/>
                  </a:rPr>
                  <a:t>thiện</a:t>
                </a:r>
                <a:endParaRPr lang="en-US" sz="1400" dirty="0">
                  <a:solidFill>
                    <a:srgbClr val="000099"/>
                  </a:solidFill>
                  <a:latin typeface="Times New Roman" panose="02020603050405020304" pitchFamily="18" charset="0"/>
                  <a:cs typeface="Times New Roman" panose="02020603050405020304" pitchFamily="18" charset="0"/>
                </a:endParaRPr>
              </a:p>
            </p:txBody>
          </p:sp>
        </p:grpSp>
        <p:sp>
          <p:nvSpPr>
            <p:cNvPr id="6" name="Right Arrow 5"/>
            <p:cNvSpPr/>
            <p:nvPr/>
          </p:nvSpPr>
          <p:spPr>
            <a:xfrm>
              <a:off x="7775645" y="2707661"/>
              <a:ext cx="439317" cy="338104"/>
            </a:xfrm>
            <a:prstGeom prst="righ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32" name="Group 31"/>
          <p:cNvGrpSpPr/>
          <p:nvPr/>
        </p:nvGrpSpPr>
        <p:grpSpPr>
          <a:xfrm>
            <a:off x="1761746" y="690032"/>
            <a:ext cx="2580590" cy="3785652"/>
            <a:chOff x="1761746" y="690032"/>
            <a:chExt cx="2580590" cy="3785652"/>
          </a:xfrm>
        </p:grpSpPr>
        <p:sp>
          <p:nvSpPr>
            <p:cNvPr id="5" name="TextBox 4"/>
            <p:cNvSpPr txBox="1"/>
            <p:nvPr/>
          </p:nvSpPr>
          <p:spPr>
            <a:xfrm>
              <a:off x="2301532" y="690032"/>
              <a:ext cx="2040804" cy="3785652"/>
            </a:xfrm>
            <a:prstGeom prst="rect">
              <a:avLst/>
            </a:prstGeom>
            <a:solidFill>
              <a:schemeClr val="accent4">
                <a:lumMod val="40000"/>
                <a:lumOff val="60000"/>
              </a:schemeClr>
            </a:solidFill>
          </p:spPr>
          <p:txBody>
            <a:bodyPr wrap="square" rtlCol="0">
              <a:spAutoFit/>
            </a:bodyPr>
            <a:lstStyle/>
            <a:p>
              <a:r>
                <a:rPr lang="vi-VN" sz="1600" dirty="0" smtClean="0">
                  <a:latin typeface="Times New Roman" panose="02020603050405020304" pitchFamily="18" charset="0"/>
                  <a:cs typeface="Times New Roman" panose="02020603050405020304" pitchFamily="18" charset="0"/>
                </a:rPr>
                <a:t>Thúc </a:t>
              </a:r>
              <a:r>
                <a:rPr lang="vi-VN" sz="1600" dirty="0">
                  <a:latin typeface="Times New Roman" panose="02020603050405020304" pitchFamily="18" charset="0"/>
                  <a:cs typeface="Times New Roman" panose="02020603050405020304" pitchFamily="18" charset="0"/>
                </a:rPr>
                <a:t>đẩy các không gian thể thao dễ tiếp cận, an toàn, thân thiện và </a:t>
              </a:r>
              <a:r>
                <a:rPr lang="en-US" sz="1600" dirty="0">
                  <a:latin typeface="Times New Roman" panose="02020603050405020304" pitchFamily="18" charset="0"/>
                  <a:cs typeface="Times New Roman" panose="02020603050405020304" pitchFamily="18" charset="0"/>
                </a:rPr>
                <a:t>b</a:t>
              </a:r>
              <a:r>
                <a:rPr lang="vi-VN" sz="1600" dirty="0">
                  <a:latin typeface="Times New Roman" panose="02020603050405020304" pitchFamily="18" charset="0"/>
                  <a:cs typeface="Times New Roman" panose="02020603050405020304" pitchFamily="18" charset="0"/>
                </a:rPr>
                <a:t>ình đẳng giới trong trường học nhằm </a:t>
              </a:r>
              <a:r>
                <a:rPr lang="vi-VN" sz="1600" b="1" u="sng" dirty="0">
                  <a:solidFill>
                    <a:srgbClr val="000099"/>
                  </a:solidFill>
                  <a:latin typeface="Times New Roman" panose="02020603050405020304" pitchFamily="18" charset="0"/>
                  <a:cs typeface="Times New Roman" panose="02020603050405020304" pitchFamily="18" charset="0"/>
                </a:rPr>
                <a:t>tạo cơ hội bình đẳng cho các em gái tham gia như các em trai</a:t>
              </a:r>
              <a:r>
                <a:rPr lang="en-US" sz="1600" b="1" u="sng" dirty="0">
                  <a:solidFill>
                    <a:srgbClr val="000099"/>
                  </a:solidFill>
                  <a:latin typeface="Times New Roman" panose="02020603050405020304" pitchFamily="18" charset="0"/>
                  <a:cs typeface="Times New Roman" panose="02020603050405020304" pitchFamily="18" charset="0"/>
                </a:rPr>
                <a:t>,</a:t>
              </a:r>
              <a:r>
                <a:rPr lang="vi-VN" sz="1600" b="1" u="sng" dirty="0">
                  <a:solidFill>
                    <a:srgbClr val="000099"/>
                  </a:solidFill>
                  <a:latin typeface="Times New Roman" panose="02020603050405020304" pitchFamily="18" charset="0"/>
                  <a:cs typeface="Times New Roman" panose="02020603050405020304" pitchFamily="18" charset="0"/>
                </a:rPr>
                <a:t> và thay đổi quan niệm xã hội về khả năng của các em gái </a:t>
              </a:r>
              <a:r>
                <a:rPr lang="vi-VN" sz="1600" dirty="0">
                  <a:latin typeface="Times New Roman" panose="02020603050405020304" pitchFamily="18" charset="0"/>
                  <a:cs typeface="Times New Roman" panose="02020603050405020304" pitchFamily="18" charset="0"/>
                </a:rPr>
                <a:t>trong việc tham gia thể thao và phát triển ngang bằng như các em </a:t>
              </a:r>
              <a:r>
                <a:rPr lang="vi-VN" sz="1600" dirty="0" smtClean="0">
                  <a:latin typeface="Times New Roman" panose="02020603050405020304" pitchFamily="18" charset="0"/>
                  <a:cs typeface="Times New Roman" panose="02020603050405020304" pitchFamily="18" charset="0"/>
                </a:rPr>
                <a:t>trai</a:t>
              </a:r>
              <a:endParaRPr lang="en-US" sz="1600" dirty="0">
                <a:latin typeface="Times New Roman" panose="02020603050405020304" pitchFamily="18" charset="0"/>
                <a:cs typeface="Times New Roman" panose="02020603050405020304" pitchFamily="18" charset="0"/>
              </a:endParaRPr>
            </a:p>
          </p:txBody>
        </p:sp>
        <p:sp>
          <p:nvSpPr>
            <p:cNvPr id="28" name="Right Arrow 27"/>
            <p:cNvSpPr/>
            <p:nvPr/>
          </p:nvSpPr>
          <p:spPr>
            <a:xfrm>
              <a:off x="1761746" y="2460988"/>
              <a:ext cx="439317" cy="338104"/>
            </a:xfrm>
            <a:prstGeom prst="righ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33" name="Group 32"/>
          <p:cNvGrpSpPr/>
          <p:nvPr/>
        </p:nvGrpSpPr>
        <p:grpSpPr>
          <a:xfrm>
            <a:off x="4417595" y="718648"/>
            <a:ext cx="3304608" cy="4060106"/>
            <a:chOff x="4417595" y="718648"/>
            <a:chExt cx="3304608" cy="4060106"/>
          </a:xfrm>
        </p:grpSpPr>
        <p:sp>
          <p:nvSpPr>
            <p:cNvPr id="7" name="Rounded Rectangle 6"/>
            <p:cNvSpPr/>
            <p:nvPr/>
          </p:nvSpPr>
          <p:spPr>
            <a:xfrm>
              <a:off x="4886744" y="718648"/>
              <a:ext cx="2774836" cy="1197685"/>
            </a:xfrm>
            <a:prstGeom prst="roundRect">
              <a:avLst/>
            </a:prstGeom>
            <a:solidFill>
              <a:srgbClr val="C6BDB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u="sng" dirty="0" err="1" smtClean="0">
                  <a:solidFill>
                    <a:srgbClr val="000099"/>
                  </a:solidFill>
                  <a:latin typeface="Times New Roman" panose="02020603050405020304" pitchFamily="18" charset="0"/>
                  <a:cs typeface="Times New Roman" panose="02020603050405020304" pitchFamily="18" charset="0"/>
                </a:rPr>
                <a:t>Học</a:t>
              </a:r>
              <a:r>
                <a:rPr lang="en-US" sz="1600" b="1" u="sng" dirty="0" smtClean="0">
                  <a:solidFill>
                    <a:srgbClr val="000099"/>
                  </a:solidFill>
                  <a:latin typeface="Times New Roman" panose="02020603050405020304" pitchFamily="18" charset="0"/>
                  <a:cs typeface="Times New Roman" panose="02020603050405020304" pitchFamily="18" charset="0"/>
                </a:rPr>
                <a:t> </a:t>
              </a:r>
              <a:r>
                <a:rPr lang="en-US" sz="1600" b="1" u="sng" dirty="0" err="1" smtClean="0">
                  <a:solidFill>
                    <a:srgbClr val="000099"/>
                  </a:solidFill>
                  <a:latin typeface="Times New Roman" panose="02020603050405020304" pitchFamily="18" charset="0"/>
                  <a:cs typeface="Times New Roman" panose="02020603050405020304" pitchFamily="18" charset="0"/>
                </a:rPr>
                <a:t>sinh</a:t>
              </a:r>
              <a:r>
                <a:rPr lang="en-US" sz="1600" b="1" u="sng" dirty="0" smtClean="0">
                  <a:solidFill>
                    <a:srgbClr val="000099"/>
                  </a:solidFill>
                  <a:latin typeface="Times New Roman" panose="02020603050405020304" pitchFamily="18" charset="0"/>
                  <a:cs typeface="Times New Roman" panose="02020603050405020304" pitchFamily="18" charset="0"/>
                </a:rPr>
                <a:t> </a:t>
              </a:r>
              <a:r>
                <a:rPr lang="en-US" sz="1600" b="1" u="sng" dirty="0" err="1" smtClean="0">
                  <a:solidFill>
                    <a:srgbClr val="000099"/>
                  </a:solidFill>
                  <a:latin typeface="Times New Roman" panose="02020603050405020304" pitchFamily="18" charset="0"/>
                  <a:cs typeface="Times New Roman" panose="02020603050405020304" pitchFamily="18" charset="0"/>
                </a:rPr>
                <a:t>nam</a:t>
              </a:r>
              <a:r>
                <a:rPr lang="en-US" sz="1600" b="1" u="sng" dirty="0" smtClean="0">
                  <a:solidFill>
                    <a:srgbClr val="000099"/>
                  </a:solidFill>
                  <a:latin typeface="Times New Roman" panose="02020603050405020304" pitchFamily="18" charset="0"/>
                  <a:cs typeface="Times New Roman" panose="02020603050405020304" pitchFamily="18" charset="0"/>
                </a:rPr>
                <a:t>, </a:t>
              </a:r>
              <a:r>
                <a:rPr lang="en-US" sz="1600" b="1" u="sng" dirty="0" err="1" smtClean="0">
                  <a:solidFill>
                    <a:srgbClr val="000099"/>
                  </a:solidFill>
                  <a:latin typeface="Times New Roman" panose="02020603050405020304" pitchFamily="18" charset="0"/>
                  <a:cs typeface="Times New Roman" panose="02020603050405020304" pitchFamily="18" charset="0"/>
                </a:rPr>
                <a:t>nữ</a:t>
              </a:r>
              <a:r>
                <a:rPr lang="en-US" sz="1600" b="1" u="sng" dirty="0" smtClean="0">
                  <a:solidFill>
                    <a:srgbClr val="000099"/>
                  </a:solidFill>
                  <a:latin typeface="Times New Roman" panose="02020603050405020304" pitchFamily="18" charset="0"/>
                  <a:cs typeface="Times New Roman" panose="02020603050405020304" pitchFamily="18" charset="0"/>
                </a:rPr>
                <a:t>: 11- 15 </a:t>
              </a:r>
              <a:r>
                <a:rPr lang="en-US" sz="1600" b="1" dirty="0" err="1" smtClean="0">
                  <a:solidFill>
                    <a:srgbClr val="000099"/>
                  </a:solidFill>
                  <a:latin typeface="Times New Roman" panose="02020603050405020304" pitchFamily="18" charset="0"/>
                  <a:cs typeface="Times New Roman" panose="02020603050405020304" pitchFamily="18" charset="0"/>
                </a:rPr>
                <a:t>tuổi</a:t>
              </a:r>
              <a:r>
                <a:rPr lang="en-US" sz="1600" b="1" dirty="0" smtClean="0">
                  <a:solidFill>
                    <a:srgbClr val="000099"/>
                  </a:solidFill>
                  <a:latin typeface="Times New Roman" panose="02020603050405020304" pitchFamily="18" charset="0"/>
                  <a:cs typeface="Times New Roman" panose="02020603050405020304" pitchFamily="18" charset="0"/>
                </a:rPr>
                <a:t> </a:t>
              </a:r>
              <a:r>
                <a:rPr lang="en-US" sz="1600" b="1" dirty="0" err="1" smtClean="0">
                  <a:solidFill>
                    <a:srgbClr val="000099"/>
                  </a:solidFill>
                  <a:latin typeface="Times New Roman" panose="02020603050405020304" pitchFamily="18" charset="0"/>
                  <a:cs typeface="Times New Roman" panose="02020603050405020304" pitchFamily="18" charset="0"/>
                </a:rPr>
                <a:t>thúc</a:t>
              </a:r>
              <a:r>
                <a:rPr lang="en-US" sz="1600" b="1" dirty="0" smtClean="0">
                  <a:solidFill>
                    <a:srgbClr val="000099"/>
                  </a:solidFill>
                  <a:latin typeface="Times New Roman" panose="02020603050405020304" pitchFamily="18" charset="0"/>
                  <a:cs typeface="Times New Roman" panose="02020603050405020304" pitchFamily="18" charset="0"/>
                </a:rPr>
                <a:t> </a:t>
              </a:r>
              <a:r>
                <a:rPr lang="en-US" sz="1600" b="1" dirty="0" err="1" smtClean="0">
                  <a:solidFill>
                    <a:srgbClr val="000099"/>
                  </a:solidFill>
                  <a:latin typeface="Times New Roman" panose="02020603050405020304" pitchFamily="18" charset="0"/>
                  <a:cs typeface="Times New Roman" panose="02020603050405020304" pitchFamily="18" charset="0"/>
                </a:rPr>
                <a:t>đẩy</a:t>
              </a:r>
              <a:r>
                <a:rPr lang="en-US" sz="1600" b="1" dirty="0" smtClean="0">
                  <a:solidFill>
                    <a:srgbClr val="000099"/>
                  </a:solidFill>
                  <a:latin typeface="Times New Roman" panose="02020603050405020304" pitchFamily="18" charset="0"/>
                  <a:cs typeface="Times New Roman" panose="02020603050405020304" pitchFamily="18" charset="0"/>
                </a:rPr>
                <a:t> </a:t>
              </a:r>
              <a:r>
                <a:rPr lang="en-US" sz="1600" b="1" dirty="0" err="1" smtClean="0">
                  <a:solidFill>
                    <a:srgbClr val="000099"/>
                  </a:solidFill>
                  <a:latin typeface="Times New Roman" panose="02020603050405020304" pitchFamily="18" charset="0"/>
                  <a:cs typeface="Times New Roman" panose="02020603050405020304" pitchFamily="18" charset="0"/>
                </a:rPr>
                <a:t>bình</a:t>
              </a:r>
              <a:r>
                <a:rPr lang="en-US" sz="1600" b="1" dirty="0" smtClean="0">
                  <a:solidFill>
                    <a:srgbClr val="000099"/>
                  </a:solidFill>
                  <a:latin typeface="Times New Roman" panose="02020603050405020304" pitchFamily="18" charset="0"/>
                  <a:cs typeface="Times New Roman" panose="02020603050405020304" pitchFamily="18" charset="0"/>
                </a:rPr>
                <a:t> </a:t>
              </a:r>
              <a:r>
                <a:rPr lang="en-US" sz="1600" b="1" dirty="0" err="1" smtClean="0">
                  <a:solidFill>
                    <a:srgbClr val="000099"/>
                  </a:solidFill>
                  <a:latin typeface="Times New Roman" panose="02020603050405020304" pitchFamily="18" charset="0"/>
                  <a:cs typeface="Times New Roman" panose="02020603050405020304" pitchFamily="18" charset="0"/>
                </a:rPr>
                <a:t>đẳng</a:t>
              </a:r>
              <a:r>
                <a:rPr lang="en-US" sz="1600" b="1" dirty="0" smtClean="0">
                  <a:solidFill>
                    <a:srgbClr val="000099"/>
                  </a:solidFill>
                  <a:latin typeface="Times New Roman" panose="02020603050405020304" pitchFamily="18" charset="0"/>
                  <a:cs typeface="Times New Roman" panose="02020603050405020304" pitchFamily="18" charset="0"/>
                </a:rPr>
                <a:t> </a:t>
              </a:r>
              <a:r>
                <a:rPr lang="en-US" sz="1600" b="1" dirty="0" err="1" smtClean="0">
                  <a:solidFill>
                    <a:srgbClr val="000099"/>
                  </a:solidFill>
                  <a:latin typeface="Times New Roman" panose="02020603050405020304" pitchFamily="18" charset="0"/>
                  <a:cs typeface="Times New Roman" panose="02020603050405020304" pitchFamily="18" charset="0"/>
                </a:rPr>
                <a:t>giới</a:t>
              </a:r>
              <a:r>
                <a:rPr lang="en-US" sz="1600" b="1" dirty="0" smtClean="0">
                  <a:solidFill>
                    <a:srgbClr val="000099"/>
                  </a:solidFill>
                  <a:latin typeface="Times New Roman" panose="02020603050405020304" pitchFamily="18" charset="0"/>
                  <a:cs typeface="Times New Roman" panose="02020603050405020304" pitchFamily="18" charset="0"/>
                </a:rPr>
                <a:t> </a:t>
              </a:r>
              <a:r>
                <a:rPr lang="en-US" sz="1600" b="1" dirty="0" err="1" smtClean="0">
                  <a:solidFill>
                    <a:srgbClr val="000099"/>
                  </a:solidFill>
                  <a:latin typeface="Times New Roman" panose="02020603050405020304" pitchFamily="18" charset="0"/>
                  <a:cs typeface="Times New Roman" panose="02020603050405020304" pitchFamily="18" charset="0"/>
                </a:rPr>
                <a:t>và</a:t>
              </a:r>
              <a:r>
                <a:rPr lang="en-US" sz="1600" b="1" dirty="0" smtClean="0">
                  <a:solidFill>
                    <a:srgbClr val="000099"/>
                  </a:solidFill>
                  <a:latin typeface="Times New Roman" panose="02020603050405020304" pitchFamily="18" charset="0"/>
                  <a:cs typeface="Times New Roman" panose="02020603050405020304" pitchFamily="18" charset="0"/>
                </a:rPr>
                <a:t> </a:t>
              </a:r>
              <a:r>
                <a:rPr lang="en-US" sz="1600" b="1" dirty="0" err="1" smtClean="0">
                  <a:solidFill>
                    <a:srgbClr val="000099"/>
                  </a:solidFill>
                  <a:latin typeface="Times New Roman" panose="02020603050405020304" pitchFamily="18" charset="0"/>
                  <a:cs typeface="Times New Roman" panose="02020603050405020304" pitchFamily="18" charset="0"/>
                </a:rPr>
                <a:t>bảo</a:t>
              </a:r>
              <a:r>
                <a:rPr lang="en-US" sz="1600" b="1" dirty="0" smtClean="0">
                  <a:solidFill>
                    <a:srgbClr val="000099"/>
                  </a:solidFill>
                  <a:latin typeface="Times New Roman" panose="02020603050405020304" pitchFamily="18" charset="0"/>
                  <a:cs typeface="Times New Roman" panose="02020603050405020304" pitchFamily="18" charset="0"/>
                </a:rPr>
                <a:t> </a:t>
              </a:r>
              <a:r>
                <a:rPr lang="en-US" sz="1600" b="1" dirty="0" err="1" smtClean="0">
                  <a:solidFill>
                    <a:srgbClr val="000099"/>
                  </a:solidFill>
                  <a:latin typeface="Times New Roman" panose="02020603050405020304" pitchFamily="18" charset="0"/>
                  <a:cs typeface="Times New Roman" panose="02020603050405020304" pitchFamily="18" charset="0"/>
                </a:rPr>
                <a:t>vệ</a:t>
              </a:r>
              <a:r>
                <a:rPr lang="en-US" sz="1600" b="1" dirty="0" smtClean="0">
                  <a:solidFill>
                    <a:srgbClr val="000099"/>
                  </a:solidFill>
                  <a:latin typeface="Times New Roman" panose="02020603050405020304" pitchFamily="18" charset="0"/>
                  <a:cs typeface="Times New Roman" panose="02020603050405020304" pitchFamily="18" charset="0"/>
                </a:rPr>
                <a:t> </a:t>
              </a:r>
              <a:r>
                <a:rPr lang="en-US" sz="1600" b="1" dirty="0" err="1" smtClean="0">
                  <a:solidFill>
                    <a:srgbClr val="000099"/>
                  </a:solidFill>
                  <a:latin typeface="Times New Roman" panose="02020603050405020304" pitchFamily="18" charset="0"/>
                  <a:cs typeface="Times New Roman" panose="02020603050405020304" pitchFamily="18" charset="0"/>
                </a:rPr>
                <a:t>trẻ</a:t>
              </a:r>
              <a:r>
                <a:rPr lang="en-US" sz="1600" b="1" dirty="0" smtClean="0">
                  <a:solidFill>
                    <a:srgbClr val="000099"/>
                  </a:solidFill>
                  <a:latin typeface="Times New Roman" panose="02020603050405020304" pitchFamily="18" charset="0"/>
                  <a:cs typeface="Times New Roman" panose="02020603050405020304" pitchFamily="18" charset="0"/>
                </a:rPr>
                <a:t> </a:t>
              </a:r>
              <a:r>
                <a:rPr lang="en-US" sz="1600" b="1" dirty="0" err="1" smtClean="0">
                  <a:solidFill>
                    <a:srgbClr val="000099"/>
                  </a:solidFill>
                  <a:latin typeface="Times New Roman" panose="02020603050405020304" pitchFamily="18" charset="0"/>
                  <a:cs typeface="Times New Roman" panose="02020603050405020304" pitchFamily="18" charset="0"/>
                </a:rPr>
                <a:t>em</a:t>
              </a:r>
              <a:r>
                <a:rPr lang="en-US" sz="1600" b="1" dirty="0" smtClean="0">
                  <a:solidFill>
                    <a:srgbClr val="000099"/>
                  </a:solidFill>
                  <a:latin typeface="Times New Roman" panose="02020603050405020304" pitchFamily="18" charset="0"/>
                  <a:cs typeface="Times New Roman" panose="02020603050405020304" pitchFamily="18" charset="0"/>
                </a:rPr>
                <a:t>. </a:t>
              </a:r>
              <a:endParaRPr lang="en-US" sz="1600" b="1" dirty="0">
                <a:solidFill>
                  <a:srgbClr val="000099"/>
                </a:solidFill>
                <a:latin typeface="Times New Roman" panose="02020603050405020304" pitchFamily="18" charset="0"/>
                <a:cs typeface="Times New Roman" panose="02020603050405020304" pitchFamily="18" charset="0"/>
              </a:endParaRPr>
            </a:p>
          </p:txBody>
        </p:sp>
        <p:sp>
          <p:nvSpPr>
            <p:cNvPr id="8" name="Rounded Rectangle 7"/>
            <p:cNvSpPr/>
            <p:nvPr/>
          </p:nvSpPr>
          <p:spPr>
            <a:xfrm>
              <a:off x="4870064" y="2148921"/>
              <a:ext cx="2791515" cy="1197685"/>
            </a:xfrm>
            <a:prstGeom prst="roundRect">
              <a:avLst/>
            </a:prstGeom>
            <a:solidFill>
              <a:srgbClr val="C6BDB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u="sng" dirty="0" smtClean="0">
                  <a:solidFill>
                    <a:srgbClr val="000099"/>
                  </a:solidFill>
                  <a:latin typeface="Times New Roman" panose="02020603050405020304" pitchFamily="18" charset="0"/>
                  <a:cs typeface="Times New Roman" panose="02020603050405020304" pitchFamily="18" charset="0"/>
                </a:rPr>
                <a:t>Cha </a:t>
              </a:r>
              <a:r>
                <a:rPr lang="en-US" sz="1600" b="1" u="sng" dirty="0" err="1" smtClean="0">
                  <a:solidFill>
                    <a:srgbClr val="000099"/>
                  </a:solidFill>
                  <a:latin typeface="Times New Roman" panose="02020603050405020304" pitchFamily="18" charset="0"/>
                  <a:cs typeface="Times New Roman" panose="02020603050405020304" pitchFamily="18" charset="0"/>
                </a:rPr>
                <a:t>mẹ</a:t>
              </a:r>
              <a:r>
                <a:rPr lang="en-US" sz="1600" b="1" u="sng" dirty="0" smtClean="0">
                  <a:solidFill>
                    <a:srgbClr val="000099"/>
                  </a:solidFill>
                  <a:latin typeface="Times New Roman" panose="02020603050405020304" pitchFamily="18" charset="0"/>
                  <a:cs typeface="Times New Roman" panose="02020603050405020304" pitchFamily="18" charset="0"/>
                </a:rPr>
                <a:t> </a:t>
              </a:r>
              <a:r>
                <a:rPr lang="en-US" sz="1600" b="1" u="sng" dirty="0" err="1" smtClean="0">
                  <a:solidFill>
                    <a:srgbClr val="000099"/>
                  </a:solidFill>
                  <a:latin typeface="Times New Roman" panose="02020603050405020304" pitchFamily="18" charset="0"/>
                  <a:cs typeface="Times New Roman" panose="02020603050405020304" pitchFamily="18" charset="0"/>
                </a:rPr>
                <a:t>và</a:t>
              </a:r>
              <a:r>
                <a:rPr lang="en-US" sz="1600" b="1" u="sng" dirty="0" smtClean="0">
                  <a:solidFill>
                    <a:srgbClr val="000099"/>
                  </a:solidFill>
                  <a:latin typeface="Times New Roman" panose="02020603050405020304" pitchFamily="18" charset="0"/>
                  <a:cs typeface="Times New Roman" panose="02020603050405020304" pitchFamily="18" charset="0"/>
                </a:rPr>
                <a:t> </a:t>
              </a:r>
              <a:r>
                <a:rPr lang="en-US" sz="1600" b="1" u="sng" dirty="0" err="1" smtClean="0">
                  <a:solidFill>
                    <a:srgbClr val="000099"/>
                  </a:solidFill>
                  <a:latin typeface="Times New Roman" panose="02020603050405020304" pitchFamily="18" charset="0"/>
                  <a:cs typeface="Times New Roman" panose="02020603050405020304" pitchFamily="18" charset="0"/>
                </a:rPr>
                <a:t>thầy</a:t>
              </a:r>
              <a:r>
                <a:rPr lang="en-US" sz="1600" b="1" u="sng" dirty="0" smtClean="0">
                  <a:solidFill>
                    <a:srgbClr val="000099"/>
                  </a:solidFill>
                  <a:latin typeface="Times New Roman" panose="02020603050405020304" pitchFamily="18" charset="0"/>
                  <a:cs typeface="Times New Roman" panose="02020603050405020304" pitchFamily="18" charset="0"/>
                </a:rPr>
                <a:t> </a:t>
              </a:r>
              <a:r>
                <a:rPr lang="en-US" sz="1600" b="1" u="sng" dirty="0" err="1" smtClean="0">
                  <a:solidFill>
                    <a:srgbClr val="000099"/>
                  </a:solidFill>
                  <a:latin typeface="Times New Roman" panose="02020603050405020304" pitchFamily="18" charset="0"/>
                  <a:cs typeface="Times New Roman" panose="02020603050405020304" pitchFamily="18" charset="0"/>
                </a:rPr>
                <a:t>cô</a:t>
              </a:r>
              <a:r>
                <a:rPr lang="en-US" sz="1600" b="1" u="sng" dirty="0" smtClean="0">
                  <a:solidFill>
                    <a:srgbClr val="000099"/>
                  </a:solidFill>
                  <a:latin typeface="Times New Roman" panose="02020603050405020304" pitchFamily="18" charset="0"/>
                  <a:cs typeface="Times New Roman" panose="02020603050405020304" pitchFamily="18" charset="0"/>
                </a:rPr>
                <a:t> </a:t>
              </a:r>
              <a:r>
                <a:rPr lang="en-US" sz="1600" b="1" dirty="0" err="1" smtClean="0">
                  <a:solidFill>
                    <a:srgbClr val="000099"/>
                  </a:solidFill>
                  <a:latin typeface="Times New Roman" panose="02020603050405020304" pitchFamily="18" charset="0"/>
                  <a:cs typeface="Times New Roman" panose="02020603050405020304" pitchFamily="18" charset="0"/>
                </a:rPr>
                <a:t>tham</a:t>
              </a:r>
              <a:r>
                <a:rPr lang="en-US" sz="1600" b="1" dirty="0" smtClean="0">
                  <a:solidFill>
                    <a:srgbClr val="000099"/>
                  </a:solidFill>
                  <a:latin typeface="Times New Roman" panose="02020603050405020304" pitchFamily="18" charset="0"/>
                  <a:cs typeface="Times New Roman" panose="02020603050405020304" pitchFamily="18" charset="0"/>
                </a:rPr>
                <a:t> </a:t>
              </a:r>
              <a:r>
                <a:rPr lang="en-US" sz="1600" b="1" dirty="0" err="1" smtClean="0">
                  <a:solidFill>
                    <a:srgbClr val="000099"/>
                  </a:solidFill>
                  <a:latin typeface="Times New Roman" panose="02020603050405020304" pitchFamily="18" charset="0"/>
                  <a:cs typeface="Times New Roman" panose="02020603050405020304" pitchFamily="18" charset="0"/>
                </a:rPr>
                <a:t>gia</a:t>
              </a:r>
              <a:r>
                <a:rPr lang="en-US" sz="1600" b="1" dirty="0" smtClean="0">
                  <a:solidFill>
                    <a:srgbClr val="000099"/>
                  </a:solidFill>
                  <a:latin typeface="Times New Roman" panose="02020603050405020304" pitchFamily="18" charset="0"/>
                  <a:cs typeface="Times New Roman" panose="02020603050405020304" pitchFamily="18" charset="0"/>
                </a:rPr>
                <a:t> </a:t>
              </a:r>
              <a:r>
                <a:rPr lang="en-US" sz="1600" b="1" dirty="0" err="1" smtClean="0">
                  <a:solidFill>
                    <a:srgbClr val="000099"/>
                  </a:solidFill>
                  <a:latin typeface="Times New Roman" panose="02020603050405020304" pitchFamily="18" charset="0"/>
                  <a:cs typeface="Times New Roman" panose="02020603050405020304" pitchFamily="18" charset="0"/>
                </a:rPr>
                <a:t>và</a:t>
              </a:r>
              <a:r>
                <a:rPr lang="en-US" sz="1600" b="1" dirty="0" smtClean="0">
                  <a:solidFill>
                    <a:srgbClr val="000099"/>
                  </a:solidFill>
                  <a:latin typeface="Times New Roman" panose="02020603050405020304" pitchFamily="18" charset="0"/>
                  <a:cs typeface="Times New Roman" panose="02020603050405020304" pitchFamily="18" charset="0"/>
                </a:rPr>
                <a:t> </a:t>
              </a:r>
              <a:r>
                <a:rPr lang="en-US" sz="1600" b="1" dirty="0" err="1" smtClean="0">
                  <a:solidFill>
                    <a:srgbClr val="000099"/>
                  </a:solidFill>
                  <a:latin typeface="Times New Roman" panose="02020603050405020304" pitchFamily="18" charset="0"/>
                  <a:cs typeface="Times New Roman" panose="02020603050405020304" pitchFamily="18" charset="0"/>
                </a:rPr>
                <a:t>hỗ</a:t>
              </a:r>
              <a:r>
                <a:rPr lang="en-US" sz="1600" b="1" dirty="0" smtClean="0">
                  <a:solidFill>
                    <a:srgbClr val="000099"/>
                  </a:solidFill>
                  <a:latin typeface="Times New Roman" panose="02020603050405020304" pitchFamily="18" charset="0"/>
                  <a:cs typeface="Times New Roman" panose="02020603050405020304" pitchFamily="18" charset="0"/>
                </a:rPr>
                <a:t> </a:t>
              </a:r>
              <a:r>
                <a:rPr lang="en-US" sz="1600" b="1" dirty="0" err="1" smtClean="0">
                  <a:solidFill>
                    <a:srgbClr val="000099"/>
                  </a:solidFill>
                  <a:latin typeface="Times New Roman" panose="02020603050405020304" pitchFamily="18" charset="0"/>
                  <a:cs typeface="Times New Roman" panose="02020603050405020304" pitchFamily="18" charset="0"/>
                </a:rPr>
                <a:t>trợ</a:t>
              </a:r>
              <a:r>
                <a:rPr lang="en-US" sz="1600" b="1" dirty="0" smtClean="0">
                  <a:solidFill>
                    <a:srgbClr val="000099"/>
                  </a:solidFill>
                  <a:latin typeface="Times New Roman" panose="02020603050405020304" pitchFamily="18" charset="0"/>
                  <a:cs typeface="Times New Roman" panose="02020603050405020304" pitchFamily="18" charset="0"/>
                </a:rPr>
                <a:t> </a:t>
              </a:r>
              <a:r>
                <a:rPr lang="en-US" sz="1600" b="1" dirty="0" err="1" smtClean="0">
                  <a:solidFill>
                    <a:srgbClr val="000099"/>
                  </a:solidFill>
                  <a:latin typeface="Times New Roman" panose="02020603050405020304" pitchFamily="18" charset="0"/>
                  <a:cs typeface="Times New Roman" panose="02020603050405020304" pitchFamily="18" charset="0"/>
                </a:rPr>
                <a:t>nhằm</a:t>
              </a:r>
              <a:r>
                <a:rPr lang="en-US" sz="1600" b="1" dirty="0" smtClean="0">
                  <a:solidFill>
                    <a:srgbClr val="000099"/>
                  </a:solidFill>
                  <a:latin typeface="Times New Roman" panose="02020603050405020304" pitchFamily="18" charset="0"/>
                  <a:cs typeface="Times New Roman" panose="02020603050405020304" pitchFamily="18" charset="0"/>
                </a:rPr>
                <a:t> </a:t>
              </a:r>
              <a:r>
                <a:rPr lang="en-US" sz="1600" b="1" dirty="0" err="1" smtClean="0">
                  <a:solidFill>
                    <a:srgbClr val="000099"/>
                  </a:solidFill>
                  <a:latin typeface="Times New Roman" panose="02020603050405020304" pitchFamily="18" charset="0"/>
                  <a:cs typeface="Times New Roman" panose="02020603050405020304" pitchFamily="18" charset="0"/>
                </a:rPr>
                <a:t>tạo</a:t>
              </a:r>
              <a:r>
                <a:rPr lang="en-US" sz="1600" b="1" dirty="0" smtClean="0">
                  <a:solidFill>
                    <a:srgbClr val="000099"/>
                  </a:solidFill>
                  <a:latin typeface="Times New Roman" panose="02020603050405020304" pitchFamily="18" charset="0"/>
                  <a:cs typeface="Times New Roman" panose="02020603050405020304" pitchFamily="18" charset="0"/>
                </a:rPr>
                <a:t> </a:t>
              </a:r>
              <a:r>
                <a:rPr lang="en-US" sz="1600" b="1" dirty="0" err="1" smtClean="0">
                  <a:solidFill>
                    <a:srgbClr val="000099"/>
                  </a:solidFill>
                  <a:latin typeface="Times New Roman" panose="02020603050405020304" pitchFamily="18" charset="0"/>
                  <a:cs typeface="Times New Roman" panose="02020603050405020304" pitchFamily="18" charset="0"/>
                </a:rPr>
                <a:t>môi</a:t>
              </a:r>
              <a:r>
                <a:rPr lang="en-US" sz="1600" b="1" dirty="0" smtClean="0">
                  <a:solidFill>
                    <a:srgbClr val="000099"/>
                  </a:solidFill>
                  <a:latin typeface="Times New Roman" panose="02020603050405020304" pitchFamily="18" charset="0"/>
                  <a:cs typeface="Times New Roman" panose="02020603050405020304" pitchFamily="18" charset="0"/>
                </a:rPr>
                <a:t> </a:t>
              </a:r>
              <a:r>
                <a:rPr lang="en-US" sz="1600" b="1" dirty="0" err="1" smtClean="0">
                  <a:solidFill>
                    <a:srgbClr val="000099"/>
                  </a:solidFill>
                  <a:latin typeface="Times New Roman" panose="02020603050405020304" pitchFamily="18" charset="0"/>
                  <a:cs typeface="Times New Roman" panose="02020603050405020304" pitchFamily="18" charset="0"/>
                </a:rPr>
                <a:t>trường</a:t>
              </a:r>
              <a:r>
                <a:rPr lang="en-US" sz="1600" b="1" dirty="0" smtClean="0">
                  <a:solidFill>
                    <a:srgbClr val="000099"/>
                  </a:solidFill>
                  <a:latin typeface="Times New Roman" panose="02020603050405020304" pitchFamily="18" charset="0"/>
                  <a:cs typeface="Times New Roman" panose="02020603050405020304" pitchFamily="18" charset="0"/>
                </a:rPr>
                <a:t> </a:t>
              </a:r>
              <a:r>
                <a:rPr lang="en-US" sz="1600" b="1" dirty="0" err="1" smtClean="0">
                  <a:solidFill>
                    <a:srgbClr val="000099"/>
                  </a:solidFill>
                  <a:latin typeface="Times New Roman" panose="02020603050405020304" pitchFamily="18" charset="0"/>
                  <a:cs typeface="Times New Roman" panose="02020603050405020304" pitchFamily="18" charset="0"/>
                </a:rPr>
                <a:t>bình</a:t>
              </a:r>
              <a:r>
                <a:rPr lang="en-US" sz="1600" b="1" dirty="0" smtClean="0">
                  <a:solidFill>
                    <a:srgbClr val="000099"/>
                  </a:solidFill>
                  <a:latin typeface="Times New Roman" panose="02020603050405020304" pitchFamily="18" charset="0"/>
                  <a:cs typeface="Times New Roman" panose="02020603050405020304" pitchFamily="18" charset="0"/>
                </a:rPr>
                <a:t> </a:t>
              </a:r>
              <a:r>
                <a:rPr lang="en-US" sz="1600" b="1" dirty="0" err="1" smtClean="0">
                  <a:solidFill>
                    <a:srgbClr val="000099"/>
                  </a:solidFill>
                  <a:latin typeface="Times New Roman" panose="02020603050405020304" pitchFamily="18" charset="0"/>
                  <a:cs typeface="Times New Roman" panose="02020603050405020304" pitchFamily="18" charset="0"/>
                </a:rPr>
                <a:t>đẳng</a:t>
              </a:r>
              <a:r>
                <a:rPr lang="en-US" sz="1600" b="1" dirty="0" smtClean="0">
                  <a:solidFill>
                    <a:srgbClr val="000099"/>
                  </a:solidFill>
                  <a:latin typeface="Times New Roman" panose="02020603050405020304" pitchFamily="18" charset="0"/>
                  <a:cs typeface="Times New Roman" panose="02020603050405020304" pitchFamily="18" charset="0"/>
                </a:rPr>
                <a:t> </a:t>
              </a:r>
              <a:r>
                <a:rPr lang="en-US" sz="1600" b="1" dirty="0" err="1" smtClean="0">
                  <a:solidFill>
                    <a:srgbClr val="000099"/>
                  </a:solidFill>
                  <a:latin typeface="Times New Roman" panose="02020603050405020304" pitchFamily="18" charset="0"/>
                  <a:cs typeface="Times New Roman" panose="02020603050405020304" pitchFamily="18" charset="0"/>
                </a:rPr>
                <a:t>và</a:t>
              </a:r>
              <a:r>
                <a:rPr lang="en-US" sz="1600" b="1" dirty="0" smtClean="0">
                  <a:solidFill>
                    <a:srgbClr val="000099"/>
                  </a:solidFill>
                  <a:latin typeface="Times New Roman" panose="02020603050405020304" pitchFamily="18" charset="0"/>
                  <a:cs typeface="Times New Roman" panose="02020603050405020304" pitchFamily="18" charset="0"/>
                </a:rPr>
                <a:t> an </a:t>
              </a:r>
              <a:r>
                <a:rPr lang="en-US" sz="1600" b="1" dirty="0" err="1" smtClean="0">
                  <a:solidFill>
                    <a:srgbClr val="000099"/>
                  </a:solidFill>
                  <a:latin typeface="Times New Roman" panose="02020603050405020304" pitchFamily="18" charset="0"/>
                  <a:cs typeface="Times New Roman" panose="02020603050405020304" pitchFamily="18" charset="0"/>
                </a:rPr>
                <a:t>toàn</a:t>
              </a:r>
              <a:r>
                <a:rPr lang="en-US" sz="1600" b="1" dirty="0" smtClean="0">
                  <a:solidFill>
                    <a:srgbClr val="000099"/>
                  </a:solidFill>
                  <a:latin typeface="Times New Roman" panose="02020603050405020304" pitchFamily="18" charset="0"/>
                  <a:cs typeface="Times New Roman" panose="02020603050405020304" pitchFamily="18" charset="0"/>
                </a:rPr>
                <a:t> </a:t>
              </a:r>
              <a:endParaRPr lang="en-US" sz="1600" b="1" dirty="0">
                <a:solidFill>
                  <a:srgbClr val="000099"/>
                </a:solidFill>
                <a:latin typeface="Times New Roman" panose="02020603050405020304" pitchFamily="18" charset="0"/>
                <a:cs typeface="Times New Roman" panose="02020603050405020304" pitchFamily="18" charset="0"/>
              </a:endParaRPr>
            </a:p>
          </p:txBody>
        </p:sp>
        <p:sp>
          <p:nvSpPr>
            <p:cNvPr id="9" name="Rounded Rectangle 8"/>
            <p:cNvSpPr/>
            <p:nvPr/>
          </p:nvSpPr>
          <p:spPr>
            <a:xfrm>
              <a:off x="4914006" y="3566179"/>
              <a:ext cx="2808197" cy="1212575"/>
            </a:xfrm>
            <a:prstGeom prst="roundRect">
              <a:avLst/>
            </a:prstGeom>
            <a:solidFill>
              <a:srgbClr val="C6BDB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u="sng" dirty="0" err="1" smtClean="0">
                  <a:solidFill>
                    <a:srgbClr val="000099"/>
                  </a:solidFill>
                  <a:latin typeface="Times New Roman" panose="02020603050405020304" pitchFamily="18" charset="0"/>
                  <a:cs typeface="Times New Roman" panose="02020603050405020304" pitchFamily="18" charset="0"/>
                </a:rPr>
                <a:t>Chính</a:t>
              </a:r>
              <a:r>
                <a:rPr lang="en-US" sz="1600" b="1" u="sng" dirty="0" smtClean="0">
                  <a:solidFill>
                    <a:srgbClr val="000099"/>
                  </a:solidFill>
                  <a:latin typeface="Times New Roman" panose="02020603050405020304" pitchFamily="18" charset="0"/>
                  <a:cs typeface="Times New Roman" panose="02020603050405020304" pitchFamily="18" charset="0"/>
                </a:rPr>
                <a:t> </a:t>
              </a:r>
              <a:r>
                <a:rPr lang="en-US" sz="1600" b="1" u="sng" dirty="0" err="1" smtClean="0">
                  <a:solidFill>
                    <a:srgbClr val="000099"/>
                  </a:solidFill>
                  <a:latin typeface="Times New Roman" panose="02020603050405020304" pitchFamily="18" charset="0"/>
                  <a:cs typeface="Times New Roman" panose="02020603050405020304" pitchFamily="18" charset="0"/>
                </a:rPr>
                <a:t>quyền</a:t>
              </a:r>
              <a:r>
                <a:rPr lang="en-US" sz="1600" b="1" u="sng" dirty="0" smtClean="0">
                  <a:solidFill>
                    <a:srgbClr val="000099"/>
                  </a:solidFill>
                  <a:latin typeface="Times New Roman" panose="02020603050405020304" pitchFamily="18" charset="0"/>
                  <a:cs typeface="Times New Roman" panose="02020603050405020304" pitchFamily="18" charset="0"/>
                </a:rPr>
                <a:t> </a:t>
              </a:r>
              <a:r>
                <a:rPr lang="en-US" sz="1600" b="1" u="sng" dirty="0" err="1" smtClean="0">
                  <a:solidFill>
                    <a:srgbClr val="000099"/>
                  </a:solidFill>
                  <a:latin typeface="Times New Roman" panose="02020603050405020304" pitchFamily="18" charset="0"/>
                  <a:cs typeface="Times New Roman" panose="02020603050405020304" pitchFamily="18" charset="0"/>
                </a:rPr>
                <a:t>và</a:t>
              </a:r>
              <a:r>
                <a:rPr lang="en-US" sz="1600" b="1" u="sng" dirty="0" smtClean="0">
                  <a:solidFill>
                    <a:srgbClr val="000099"/>
                  </a:solidFill>
                  <a:latin typeface="Times New Roman" panose="02020603050405020304" pitchFamily="18" charset="0"/>
                  <a:cs typeface="Times New Roman" panose="02020603050405020304" pitchFamily="18" charset="0"/>
                </a:rPr>
                <a:t> </a:t>
              </a:r>
              <a:r>
                <a:rPr lang="en-US" sz="1600" b="1" u="sng" dirty="0" err="1" smtClean="0">
                  <a:solidFill>
                    <a:srgbClr val="000099"/>
                  </a:solidFill>
                  <a:latin typeface="Times New Roman" panose="02020603050405020304" pitchFamily="18" charset="0"/>
                  <a:cs typeface="Times New Roman" panose="02020603050405020304" pitchFamily="18" charset="0"/>
                </a:rPr>
                <a:t>quản</a:t>
              </a:r>
              <a:r>
                <a:rPr lang="en-US" sz="1600" b="1" u="sng" dirty="0" smtClean="0">
                  <a:solidFill>
                    <a:srgbClr val="000099"/>
                  </a:solidFill>
                  <a:latin typeface="Times New Roman" panose="02020603050405020304" pitchFamily="18" charset="0"/>
                  <a:cs typeface="Times New Roman" panose="02020603050405020304" pitchFamily="18" charset="0"/>
                </a:rPr>
                <a:t> </a:t>
              </a:r>
              <a:r>
                <a:rPr lang="en-US" sz="1600" b="1" u="sng" dirty="0" err="1" smtClean="0">
                  <a:solidFill>
                    <a:srgbClr val="000099"/>
                  </a:solidFill>
                  <a:latin typeface="Times New Roman" panose="02020603050405020304" pitchFamily="18" charset="0"/>
                  <a:cs typeface="Times New Roman" panose="02020603050405020304" pitchFamily="18" charset="0"/>
                </a:rPr>
                <a:t>lý</a:t>
              </a:r>
              <a:r>
                <a:rPr lang="en-US" sz="1600" b="1" u="sng" dirty="0" smtClean="0">
                  <a:solidFill>
                    <a:srgbClr val="000099"/>
                  </a:solidFill>
                  <a:latin typeface="Times New Roman" panose="02020603050405020304" pitchFamily="18" charset="0"/>
                  <a:cs typeface="Times New Roman" panose="02020603050405020304" pitchFamily="18" charset="0"/>
                </a:rPr>
                <a:t> </a:t>
              </a:r>
              <a:r>
                <a:rPr lang="en-US" sz="1600" b="1" u="sng" dirty="0" err="1" smtClean="0">
                  <a:solidFill>
                    <a:srgbClr val="000099"/>
                  </a:solidFill>
                  <a:latin typeface="Times New Roman" panose="02020603050405020304" pitchFamily="18" charset="0"/>
                  <a:cs typeface="Times New Roman" panose="02020603050405020304" pitchFamily="18" charset="0"/>
                </a:rPr>
                <a:t>giáo</a:t>
              </a:r>
              <a:r>
                <a:rPr lang="en-US" sz="1600" b="1" u="sng" dirty="0" smtClean="0">
                  <a:solidFill>
                    <a:srgbClr val="000099"/>
                  </a:solidFill>
                  <a:latin typeface="Times New Roman" panose="02020603050405020304" pitchFamily="18" charset="0"/>
                  <a:cs typeface="Times New Roman" panose="02020603050405020304" pitchFamily="18" charset="0"/>
                </a:rPr>
                <a:t> </a:t>
              </a:r>
              <a:r>
                <a:rPr lang="en-US" sz="1600" b="1" u="sng" dirty="0" err="1" smtClean="0">
                  <a:solidFill>
                    <a:srgbClr val="000099"/>
                  </a:solidFill>
                  <a:latin typeface="Times New Roman" panose="02020603050405020304" pitchFamily="18" charset="0"/>
                  <a:cs typeface="Times New Roman" panose="02020603050405020304" pitchFamily="18" charset="0"/>
                </a:rPr>
                <a:t>dục</a:t>
              </a:r>
              <a:r>
                <a:rPr lang="en-US" sz="1600" b="1" u="sng" dirty="0" smtClean="0">
                  <a:solidFill>
                    <a:srgbClr val="000099"/>
                  </a:solidFill>
                  <a:latin typeface="Times New Roman" panose="02020603050405020304" pitchFamily="18" charset="0"/>
                  <a:cs typeface="Times New Roman" panose="02020603050405020304" pitchFamily="18" charset="0"/>
                </a:rPr>
                <a:t> </a:t>
              </a:r>
              <a:r>
                <a:rPr lang="en-US" sz="1600" b="1" dirty="0" err="1" smtClean="0">
                  <a:solidFill>
                    <a:srgbClr val="000099"/>
                  </a:solidFill>
                  <a:latin typeface="Times New Roman" panose="02020603050405020304" pitchFamily="18" charset="0"/>
                  <a:cs typeface="Times New Roman" panose="02020603050405020304" pitchFamily="18" charset="0"/>
                </a:rPr>
                <a:t>ghi</a:t>
              </a:r>
              <a:r>
                <a:rPr lang="en-US" sz="1600" b="1" dirty="0" smtClean="0">
                  <a:solidFill>
                    <a:srgbClr val="000099"/>
                  </a:solidFill>
                  <a:latin typeface="Times New Roman" panose="02020603050405020304" pitchFamily="18" charset="0"/>
                  <a:cs typeface="Times New Roman" panose="02020603050405020304" pitchFamily="18" charset="0"/>
                </a:rPr>
                <a:t> </a:t>
              </a:r>
              <a:r>
                <a:rPr lang="en-US" sz="1600" b="1" dirty="0" err="1" smtClean="0">
                  <a:solidFill>
                    <a:srgbClr val="000099"/>
                  </a:solidFill>
                  <a:latin typeface="Times New Roman" panose="02020603050405020304" pitchFamily="18" charset="0"/>
                  <a:cs typeface="Times New Roman" panose="02020603050405020304" pitchFamily="18" charset="0"/>
                </a:rPr>
                <a:t>nhận</a:t>
              </a:r>
              <a:r>
                <a:rPr lang="en-US" sz="1600" b="1" dirty="0" smtClean="0">
                  <a:solidFill>
                    <a:srgbClr val="000099"/>
                  </a:solidFill>
                  <a:latin typeface="Times New Roman" panose="02020603050405020304" pitchFamily="18" charset="0"/>
                  <a:cs typeface="Times New Roman" panose="02020603050405020304" pitchFamily="18" charset="0"/>
                </a:rPr>
                <a:t> </a:t>
              </a:r>
              <a:r>
                <a:rPr lang="en-US" sz="1600" b="1" dirty="0" err="1" smtClean="0">
                  <a:solidFill>
                    <a:srgbClr val="000099"/>
                  </a:solidFill>
                  <a:latin typeface="Times New Roman" panose="02020603050405020304" pitchFamily="18" charset="0"/>
                  <a:cs typeface="Times New Roman" panose="02020603050405020304" pitchFamily="18" charset="0"/>
                </a:rPr>
                <a:t>và</a:t>
              </a:r>
              <a:r>
                <a:rPr lang="en-US" sz="1600" b="1" dirty="0" smtClean="0">
                  <a:solidFill>
                    <a:srgbClr val="000099"/>
                  </a:solidFill>
                  <a:latin typeface="Times New Roman" panose="02020603050405020304" pitchFamily="18" charset="0"/>
                  <a:cs typeface="Times New Roman" panose="02020603050405020304" pitchFamily="18" charset="0"/>
                </a:rPr>
                <a:t> </a:t>
              </a:r>
              <a:r>
                <a:rPr lang="en-US" sz="1600" b="1" dirty="0" err="1" smtClean="0">
                  <a:solidFill>
                    <a:srgbClr val="000099"/>
                  </a:solidFill>
                  <a:latin typeface="Times New Roman" panose="02020603050405020304" pitchFamily="18" charset="0"/>
                  <a:cs typeface="Times New Roman" panose="02020603050405020304" pitchFamily="18" charset="0"/>
                </a:rPr>
                <a:t>thúc</a:t>
              </a:r>
              <a:r>
                <a:rPr lang="en-US" sz="1600" b="1" dirty="0" smtClean="0">
                  <a:solidFill>
                    <a:srgbClr val="000099"/>
                  </a:solidFill>
                  <a:latin typeface="Times New Roman" panose="02020603050405020304" pitchFamily="18" charset="0"/>
                  <a:cs typeface="Times New Roman" panose="02020603050405020304" pitchFamily="18" charset="0"/>
                </a:rPr>
                <a:t> </a:t>
              </a:r>
              <a:r>
                <a:rPr lang="en-US" sz="1600" b="1" dirty="0" err="1" smtClean="0">
                  <a:solidFill>
                    <a:srgbClr val="000099"/>
                  </a:solidFill>
                  <a:latin typeface="Times New Roman" panose="02020603050405020304" pitchFamily="18" charset="0"/>
                  <a:cs typeface="Times New Roman" panose="02020603050405020304" pitchFamily="18" charset="0"/>
                </a:rPr>
                <a:t>đẩy</a:t>
              </a:r>
              <a:r>
                <a:rPr lang="en-US" sz="1600" b="1" dirty="0" smtClean="0">
                  <a:solidFill>
                    <a:srgbClr val="000099"/>
                  </a:solidFill>
                  <a:latin typeface="Times New Roman" panose="02020603050405020304" pitchFamily="18" charset="0"/>
                  <a:cs typeface="Times New Roman" panose="02020603050405020304" pitchFamily="18" charset="0"/>
                </a:rPr>
                <a:t> </a:t>
              </a:r>
              <a:r>
                <a:rPr lang="en-US" sz="1600" b="1" dirty="0" err="1">
                  <a:solidFill>
                    <a:srgbClr val="000099"/>
                  </a:solidFill>
                  <a:latin typeface="Times New Roman" panose="02020603050405020304" pitchFamily="18" charset="0"/>
                  <a:cs typeface="Times New Roman" panose="02020603050405020304" pitchFamily="18" charset="0"/>
                </a:rPr>
                <a:t>b</a:t>
              </a:r>
              <a:r>
                <a:rPr lang="en-US" sz="1600" b="1" dirty="0" err="1" smtClean="0">
                  <a:solidFill>
                    <a:srgbClr val="000099"/>
                  </a:solidFill>
                  <a:latin typeface="Times New Roman" panose="02020603050405020304" pitchFamily="18" charset="0"/>
                  <a:cs typeface="Times New Roman" panose="02020603050405020304" pitchFamily="18" charset="0"/>
                </a:rPr>
                <a:t>ình</a:t>
              </a:r>
              <a:r>
                <a:rPr lang="en-US" sz="1600" b="1" dirty="0" smtClean="0">
                  <a:solidFill>
                    <a:srgbClr val="000099"/>
                  </a:solidFill>
                  <a:latin typeface="Times New Roman" panose="02020603050405020304" pitchFamily="18" charset="0"/>
                  <a:cs typeface="Times New Roman" panose="02020603050405020304" pitchFamily="18" charset="0"/>
                </a:rPr>
                <a:t> </a:t>
              </a:r>
              <a:r>
                <a:rPr lang="en-US" sz="1600" b="1" dirty="0" err="1" smtClean="0">
                  <a:solidFill>
                    <a:srgbClr val="000099"/>
                  </a:solidFill>
                  <a:latin typeface="Times New Roman" panose="02020603050405020304" pitchFamily="18" charset="0"/>
                  <a:cs typeface="Times New Roman" panose="02020603050405020304" pitchFamily="18" charset="0"/>
                </a:rPr>
                <a:t>đẳng</a:t>
              </a:r>
              <a:r>
                <a:rPr lang="en-US" sz="1600" b="1" dirty="0" smtClean="0">
                  <a:solidFill>
                    <a:srgbClr val="000099"/>
                  </a:solidFill>
                  <a:latin typeface="Times New Roman" panose="02020603050405020304" pitchFamily="18" charset="0"/>
                  <a:cs typeface="Times New Roman" panose="02020603050405020304" pitchFamily="18" charset="0"/>
                </a:rPr>
                <a:t> </a:t>
              </a:r>
              <a:r>
                <a:rPr lang="en-US" sz="1600" b="1" dirty="0" err="1" smtClean="0">
                  <a:solidFill>
                    <a:srgbClr val="000099"/>
                  </a:solidFill>
                  <a:latin typeface="Times New Roman" panose="02020603050405020304" pitchFamily="18" charset="0"/>
                  <a:cs typeface="Times New Roman" panose="02020603050405020304" pitchFamily="18" charset="0"/>
                </a:rPr>
                <a:t>giới</a:t>
              </a:r>
              <a:r>
                <a:rPr lang="en-US" sz="1600" b="1" dirty="0" smtClean="0">
                  <a:solidFill>
                    <a:srgbClr val="000099"/>
                  </a:solidFill>
                  <a:latin typeface="Times New Roman" panose="02020603050405020304" pitchFamily="18" charset="0"/>
                  <a:cs typeface="Times New Roman" panose="02020603050405020304" pitchFamily="18" charset="0"/>
                </a:rPr>
                <a:t> </a:t>
              </a:r>
              <a:r>
                <a:rPr lang="en-US" sz="1600" b="1" dirty="0" err="1" smtClean="0">
                  <a:solidFill>
                    <a:srgbClr val="000099"/>
                  </a:solidFill>
                  <a:latin typeface="Times New Roman" panose="02020603050405020304" pitchFamily="18" charset="0"/>
                  <a:cs typeface="Times New Roman" panose="02020603050405020304" pitchFamily="18" charset="0"/>
                </a:rPr>
                <a:t>và</a:t>
              </a:r>
              <a:r>
                <a:rPr lang="en-US" sz="1600" b="1" dirty="0" smtClean="0">
                  <a:solidFill>
                    <a:srgbClr val="000099"/>
                  </a:solidFill>
                  <a:latin typeface="Times New Roman" panose="02020603050405020304" pitchFamily="18" charset="0"/>
                  <a:cs typeface="Times New Roman" panose="02020603050405020304" pitchFamily="18" charset="0"/>
                </a:rPr>
                <a:t> </a:t>
              </a:r>
              <a:r>
                <a:rPr lang="en-US" sz="1600" b="1" dirty="0" err="1" smtClean="0">
                  <a:solidFill>
                    <a:srgbClr val="000099"/>
                  </a:solidFill>
                  <a:latin typeface="Times New Roman" panose="02020603050405020304" pitchFamily="18" charset="0"/>
                  <a:cs typeface="Times New Roman" panose="02020603050405020304" pitchFamily="18" charset="0"/>
                </a:rPr>
                <a:t>bảo</a:t>
              </a:r>
              <a:r>
                <a:rPr lang="en-US" sz="1600" b="1" dirty="0" smtClean="0">
                  <a:solidFill>
                    <a:srgbClr val="000099"/>
                  </a:solidFill>
                  <a:latin typeface="Times New Roman" panose="02020603050405020304" pitchFamily="18" charset="0"/>
                  <a:cs typeface="Times New Roman" panose="02020603050405020304" pitchFamily="18" charset="0"/>
                </a:rPr>
                <a:t> </a:t>
              </a:r>
              <a:r>
                <a:rPr lang="en-US" sz="1600" b="1" dirty="0" err="1" smtClean="0">
                  <a:solidFill>
                    <a:srgbClr val="000099"/>
                  </a:solidFill>
                  <a:latin typeface="Times New Roman" panose="02020603050405020304" pitchFamily="18" charset="0"/>
                  <a:cs typeface="Times New Roman" panose="02020603050405020304" pitchFamily="18" charset="0"/>
                </a:rPr>
                <a:t>vệ</a:t>
              </a:r>
              <a:r>
                <a:rPr lang="en-US" sz="1600" b="1" dirty="0" smtClean="0">
                  <a:solidFill>
                    <a:srgbClr val="000099"/>
                  </a:solidFill>
                  <a:latin typeface="Times New Roman" panose="02020603050405020304" pitchFamily="18" charset="0"/>
                  <a:cs typeface="Times New Roman" panose="02020603050405020304" pitchFamily="18" charset="0"/>
                </a:rPr>
                <a:t> </a:t>
              </a:r>
              <a:r>
                <a:rPr lang="en-US" sz="1600" b="1" dirty="0" err="1" smtClean="0">
                  <a:solidFill>
                    <a:srgbClr val="000099"/>
                  </a:solidFill>
                  <a:latin typeface="Times New Roman" panose="02020603050405020304" pitchFamily="18" charset="0"/>
                  <a:cs typeface="Times New Roman" panose="02020603050405020304" pitchFamily="18" charset="0"/>
                </a:rPr>
                <a:t>trẻ</a:t>
              </a:r>
              <a:r>
                <a:rPr lang="en-US" sz="1600" b="1" dirty="0" smtClean="0">
                  <a:solidFill>
                    <a:srgbClr val="000099"/>
                  </a:solidFill>
                  <a:latin typeface="Times New Roman" panose="02020603050405020304" pitchFamily="18" charset="0"/>
                  <a:cs typeface="Times New Roman" panose="02020603050405020304" pitchFamily="18" charset="0"/>
                </a:rPr>
                <a:t> </a:t>
              </a:r>
              <a:r>
                <a:rPr lang="en-US" sz="1600" b="1" dirty="0" err="1" smtClean="0">
                  <a:solidFill>
                    <a:srgbClr val="000099"/>
                  </a:solidFill>
                  <a:latin typeface="Times New Roman" panose="02020603050405020304" pitchFamily="18" charset="0"/>
                  <a:cs typeface="Times New Roman" panose="02020603050405020304" pitchFamily="18" charset="0"/>
                </a:rPr>
                <a:t>em</a:t>
              </a:r>
              <a:r>
                <a:rPr lang="en-US" sz="1600" b="1" dirty="0" smtClean="0">
                  <a:solidFill>
                    <a:srgbClr val="000099"/>
                  </a:solidFill>
                  <a:latin typeface="Times New Roman" panose="02020603050405020304" pitchFamily="18" charset="0"/>
                  <a:cs typeface="Times New Roman" panose="02020603050405020304" pitchFamily="18" charset="0"/>
                </a:rPr>
                <a:t> qua </a:t>
              </a:r>
              <a:r>
                <a:rPr lang="en-US" sz="1600" b="1" dirty="0" err="1" smtClean="0">
                  <a:solidFill>
                    <a:srgbClr val="000099"/>
                  </a:solidFill>
                  <a:latin typeface="Times New Roman" panose="02020603050405020304" pitchFamily="18" charset="0"/>
                  <a:cs typeface="Times New Roman" panose="02020603050405020304" pitchFamily="18" charset="0"/>
                </a:rPr>
                <a:t>thể</a:t>
              </a:r>
              <a:r>
                <a:rPr lang="en-US" sz="1600" b="1" dirty="0" smtClean="0">
                  <a:solidFill>
                    <a:srgbClr val="000099"/>
                  </a:solidFill>
                  <a:latin typeface="Times New Roman" panose="02020603050405020304" pitchFamily="18" charset="0"/>
                  <a:cs typeface="Times New Roman" panose="02020603050405020304" pitchFamily="18" charset="0"/>
                </a:rPr>
                <a:t> </a:t>
              </a:r>
              <a:r>
                <a:rPr lang="en-US" sz="1600" b="1" dirty="0" err="1" smtClean="0">
                  <a:solidFill>
                    <a:srgbClr val="000099"/>
                  </a:solidFill>
                  <a:latin typeface="Times New Roman" panose="02020603050405020304" pitchFamily="18" charset="0"/>
                  <a:cs typeface="Times New Roman" panose="02020603050405020304" pitchFamily="18" charset="0"/>
                </a:rPr>
                <a:t>thao</a:t>
              </a:r>
              <a:r>
                <a:rPr lang="en-US" sz="1600" b="1" dirty="0" smtClean="0">
                  <a:solidFill>
                    <a:srgbClr val="000099"/>
                  </a:solidFill>
                  <a:latin typeface="Times New Roman" panose="02020603050405020304" pitchFamily="18" charset="0"/>
                  <a:cs typeface="Times New Roman" panose="02020603050405020304" pitchFamily="18" charset="0"/>
                </a:rPr>
                <a:t> </a:t>
              </a:r>
              <a:endParaRPr lang="en-US" sz="1600" b="1" dirty="0">
                <a:solidFill>
                  <a:srgbClr val="000099"/>
                </a:solidFill>
                <a:latin typeface="Times New Roman" panose="02020603050405020304" pitchFamily="18" charset="0"/>
                <a:cs typeface="Times New Roman" panose="02020603050405020304" pitchFamily="18" charset="0"/>
              </a:endParaRPr>
            </a:p>
          </p:txBody>
        </p:sp>
        <p:sp>
          <p:nvSpPr>
            <p:cNvPr id="31" name="Right Arrow 30"/>
            <p:cNvSpPr/>
            <p:nvPr/>
          </p:nvSpPr>
          <p:spPr>
            <a:xfrm>
              <a:off x="4417595" y="2460988"/>
              <a:ext cx="439317" cy="338104"/>
            </a:xfrm>
            <a:prstGeom prst="righ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 name="TextBox 1"/>
          <p:cNvSpPr txBox="1"/>
          <p:nvPr/>
        </p:nvSpPr>
        <p:spPr>
          <a:xfrm>
            <a:off x="11446956" y="895553"/>
            <a:ext cx="677108" cy="4743450"/>
          </a:xfrm>
          <a:prstGeom prst="rect">
            <a:avLst/>
          </a:prstGeom>
          <a:noFill/>
        </p:spPr>
        <p:txBody>
          <a:bodyPr vert="vert" wrap="square" rtlCol="0">
            <a:spAutoFit/>
          </a:bodyPr>
          <a:lstStyle/>
          <a:p>
            <a:pPr algn="ctr">
              <a:spcBef>
                <a:spcPts val="1200"/>
              </a:spcBef>
              <a:spcAft>
                <a:spcPts val="1200"/>
              </a:spcAft>
            </a:pPr>
            <a:r>
              <a:rPr lang="en-US" sz="3200" b="1" dirty="0" err="1" smtClean="0">
                <a:solidFill>
                  <a:srgbClr val="000099"/>
                </a:solidFill>
              </a:rPr>
              <a:t>Hướng</a:t>
            </a:r>
            <a:r>
              <a:rPr lang="en-US" sz="3200" b="1" dirty="0" smtClean="0">
                <a:solidFill>
                  <a:srgbClr val="000099"/>
                </a:solidFill>
              </a:rPr>
              <a:t> can </a:t>
            </a:r>
            <a:r>
              <a:rPr lang="en-US" sz="3200" b="1" dirty="0" err="1" smtClean="0">
                <a:solidFill>
                  <a:srgbClr val="000099"/>
                </a:solidFill>
              </a:rPr>
              <a:t>thiệp</a:t>
            </a:r>
            <a:r>
              <a:rPr lang="en-US" sz="3200" b="1" dirty="0" smtClean="0">
                <a:solidFill>
                  <a:srgbClr val="000099"/>
                </a:solidFill>
              </a:rPr>
              <a:t> </a:t>
            </a:r>
            <a:endParaRPr lang="en-US" sz="3200" b="1" dirty="0">
              <a:solidFill>
                <a:srgbClr val="000099"/>
              </a:solidFill>
            </a:endParaRPr>
          </a:p>
        </p:txBody>
      </p:sp>
    </p:spTree>
    <p:extLst>
      <p:ext uri="{BB962C8B-B14F-4D97-AF65-F5344CB8AC3E}">
        <p14:creationId xmlns:p14="http://schemas.microsoft.com/office/powerpoint/2010/main" val="32153407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17"/>
                                        </p:tgtEl>
                                        <p:attrNameLst>
                                          <p:attrName>style.visibility</p:attrName>
                                        </p:attrNameLst>
                                      </p:cBhvr>
                                      <p:to>
                                        <p:strVal val="visible"/>
                                      </p:to>
                                    </p:set>
                                    <p:animEffect transition="in" filter="fade">
                                      <p:cBhvr>
                                        <p:cTn id="7" dur="1000"/>
                                        <p:tgtEl>
                                          <p:spTgt spid="17"/>
                                        </p:tgtEl>
                                      </p:cBhvr>
                                    </p:animEffect>
                                    <p:anim calcmode="lin" valueType="num">
                                      <p:cBhvr>
                                        <p:cTn id="8" dur="1000" fill="hold"/>
                                        <p:tgtEl>
                                          <p:spTgt spid="17"/>
                                        </p:tgtEl>
                                        <p:attrNameLst>
                                          <p:attrName>ppt_x</p:attrName>
                                        </p:attrNameLst>
                                      </p:cBhvr>
                                      <p:tavLst>
                                        <p:tav tm="0">
                                          <p:val>
                                            <p:strVal val="#ppt_x"/>
                                          </p:val>
                                        </p:tav>
                                        <p:tav tm="100000">
                                          <p:val>
                                            <p:strVal val="#ppt_x"/>
                                          </p:val>
                                        </p:tav>
                                      </p:tavLst>
                                    </p:anim>
                                    <p:anim calcmode="lin" valueType="num">
                                      <p:cBhvr>
                                        <p:cTn id="9" dur="1000" fill="hold"/>
                                        <p:tgtEl>
                                          <p:spTgt spid="17"/>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 presetClass="entr" presetSubtype="4" fill="hold" grpId="0" nodeType="clickEffect">
                                  <p:stCondLst>
                                    <p:cond delay="0"/>
                                  </p:stCondLst>
                                  <p:childTnLst>
                                    <p:set>
                                      <p:cBhvr>
                                        <p:cTn id="13" dur="1" fill="hold">
                                          <p:stCondLst>
                                            <p:cond delay="0"/>
                                          </p:stCondLst>
                                        </p:cTn>
                                        <p:tgtEl>
                                          <p:spTgt spid="10"/>
                                        </p:tgtEl>
                                        <p:attrNameLst>
                                          <p:attrName>style.visibility</p:attrName>
                                        </p:attrNameLst>
                                      </p:cBhvr>
                                      <p:to>
                                        <p:strVal val="visible"/>
                                      </p:to>
                                    </p:set>
                                    <p:anim calcmode="lin" valueType="num">
                                      <p:cBhvr additive="base">
                                        <p:cTn id="14" dur="500" fill="hold"/>
                                        <p:tgtEl>
                                          <p:spTgt spid="10"/>
                                        </p:tgtEl>
                                        <p:attrNameLst>
                                          <p:attrName>ppt_x</p:attrName>
                                        </p:attrNameLst>
                                      </p:cBhvr>
                                      <p:tavLst>
                                        <p:tav tm="0">
                                          <p:val>
                                            <p:strVal val="#ppt_x"/>
                                          </p:val>
                                        </p:tav>
                                        <p:tav tm="100000">
                                          <p:val>
                                            <p:strVal val="#ppt_x"/>
                                          </p:val>
                                        </p:tav>
                                      </p:tavLst>
                                    </p:anim>
                                    <p:anim calcmode="lin" valueType="num">
                                      <p:cBhvr additive="base">
                                        <p:cTn id="15"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42" presetClass="entr" presetSubtype="0" fill="hold" nodeType="clickEffect">
                                  <p:stCondLst>
                                    <p:cond delay="0"/>
                                  </p:stCondLst>
                                  <p:childTnLst>
                                    <p:set>
                                      <p:cBhvr>
                                        <p:cTn id="19" dur="1" fill="hold">
                                          <p:stCondLst>
                                            <p:cond delay="0"/>
                                          </p:stCondLst>
                                        </p:cTn>
                                        <p:tgtEl>
                                          <p:spTgt spid="32"/>
                                        </p:tgtEl>
                                        <p:attrNameLst>
                                          <p:attrName>style.visibility</p:attrName>
                                        </p:attrNameLst>
                                      </p:cBhvr>
                                      <p:to>
                                        <p:strVal val="visible"/>
                                      </p:to>
                                    </p:set>
                                    <p:animEffect transition="in" filter="fade">
                                      <p:cBhvr>
                                        <p:cTn id="20" dur="1000"/>
                                        <p:tgtEl>
                                          <p:spTgt spid="32"/>
                                        </p:tgtEl>
                                      </p:cBhvr>
                                    </p:animEffect>
                                    <p:anim calcmode="lin" valueType="num">
                                      <p:cBhvr>
                                        <p:cTn id="21" dur="1000" fill="hold"/>
                                        <p:tgtEl>
                                          <p:spTgt spid="32"/>
                                        </p:tgtEl>
                                        <p:attrNameLst>
                                          <p:attrName>ppt_x</p:attrName>
                                        </p:attrNameLst>
                                      </p:cBhvr>
                                      <p:tavLst>
                                        <p:tav tm="0">
                                          <p:val>
                                            <p:strVal val="#ppt_x"/>
                                          </p:val>
                                        </p:tav>
                                        <p:tav tm="100000">
                                          <p:val>
                                            <p:strVal val="#ppt_x"/>
                                          </p:val>
                                        </p:tav>
                                      </p:tavLst>
                                    </p:anim>
                                    <p:anim calcmode="lin" valueType="num">
                                      <p:cBhvr>
                                        <p:cTn id="22" dur="1000" fill="hold"/>
                                        <p:tgtEl>
                                          <p:spTgt spid="32"/>
                                        </p:tgtEl>
                                        <p:attrNameLst>
                                          <p:attrName>ppt_y</p:attrName>
                                        </p:attrNameLst>
                                      </p:cBhvr>
                                      <p:tavLst>
                                        <p:tav tm="0">
                                          <p:val>
                                            <p:strVal val="#ppt_y+.1"/>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nodeType="clickEffect">
                                  <p:stCondLst>
                                    <p:cond delay="0"/>
                                  </p:stCondLst>
                                  <p:childTnLst>
                                    <p:set>
                                      <p:cBhvr>
                                        <p:cTn id="26" dur="1" fill="hold">
                                          <p:stCondLst>
                                            <p:cond delay="0"/>
                                          </p:stCondLst>
                                        </p:cTn>
                                        <p:tgtEl>
                                          <p:spTgt spid="33"/>
                                        </p:tgtEl>
                                        <p:attrNameLst>
                                          <p:attrName>style.visibility</p:attrName>
                                        </p:attrNameLst>
                                      </p:cBhvr>
                                      <p:to>
                                        <p:strVal val="visible"/>
                                      </p:to>
                                    </p:set>
                                    <p:animEffect transition="in" filter="barn(inVertical)">
                                      <p:cBhvr>
                                        <p:cTn id="27" dur="500"/>
                                        <p:tgtEl>
                                          <p:spTgt spid="33"/>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nodeType="clickEffect">
                                  <p:stCondLst>
                                    <p:cond delay="0"/>
                                  </p:stCondLst>
                                  <p:childTnLst>
                                    <p:set>
                                      <p:cBhvr>
                                        <p:cTn id="31" dur="1" fill="hold">
                                          <p:stCondLst>
                                            <p:cond delay="0"/>
                                          </p:stCondLst>
                                        </p:cTn>
                                        <p:tgtEl>
                                          <p:spTgt spid="20"/>
                                        </p:tgtEl>
                                        <p:attrNameLst>
                                          <p:attrName>style.visibility</p:attrName>
                                        </p:attrNameLst>
                                      </p:cBhvr>
                                      <p:to>
                                        <p:strVal val="visible"/>
                                      </p:to>
                                    </p:set>
                                    <p:animEffect transition="in" filter="wipe(down)">
                                      <p:cBhvr>
                                        <p:cTn id="32" dur="500"/>
                                        <p:tgtEl>
                                          <p:spTgt spid="20"/>
                                        </p:tgtEl>
                                      </p:cBhvr>
                                    </p:animEffect>
                                  </p:childTnLst>
                                </p:cTn>
                              </p:par>
                            </p:childTnLst>
                          </p:cTn>
                        </p:par>
                      </p:childTnLst>
                    </p:cTn>
                  </p:par>
                  <p:par>
                    <p:cTn id="33" fill="hold">
                      <p:stCondLst>
                        <p:cond delay="indefinite"/>
                      </p:stCondLst>
                      <p:childTnLst>
                        <p:par>
                          <p:cTn id="34" fill="hold">
                            <p:stCondLst>
                              <p:cond delay="0"/>
                            </p:stCondLst>
                            <p:childTnLst>
                              <p:par>
                                <p:cTn id="35" presetID="16" presetClass="entr" presetSubtype="21" fill="hold" grpId="0" nodeType="clickEffect">
                                  <p:stCondLst>
                                    <p:cond delay="0"/>
                                  </p:stCondLst>
                                  <p:childTnLst>
                                    <p:set>
                                      <p:cBhvr>
                                        <p:cTn id="36" dur="1" fill="hold">
                                          <p:stCondLst>
                                            <p:cond delay="0"/>
                                          </p:stCondLst>
                                        </p:cTn>
                                        <p:tgtEl>
                                          <p:spTgt spid="2"/>
                                        </p:tgtEl>
                                        <p:attrNameLst>
                                          <p:attrName>style.visibility</p:attrName>
                                        </p:attrNameLst>
                                      </p:cBhvr>
                                      <p:to>
                                        <p:strVal val="visible"/>
                                      </p:to>
                                    </p:set>
                                    <p:animEffect transition="in" filter="barn(inVertical)">
                                      <p:cBhvr>
                                        <p:cTn id="3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2"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extBox 10"/>
          <p:cNvSpPr txBox="1"/>
          <p:nvPr/>
        </p:nvSpPr>
        <p:spPr>
          <a:xfrm>
            <a:off x="228384" y="1380460"/>
            <a:ext cx="2125070" cy="5078313"/>
          </a:xfrm>
          <a:prstGeom prst="rect">
            <a:avLst/>
          </a:prstGeom>
          <a:solidFill>
            <a:srgbClr val="92D050"/>
          </a:solidFill>
        </p:spPr>
        <p:txBody>
          <a:bodyPr wrap="square" rtlCol="0">
            <a:spAutoFit/>
          </a:bodyPr>
          <a:lstStyle/>
          <a:p>
            <a:pPr marL="285750" indent="-285750" algn="just">
              <a:lnSpc>
                <a:spcPct val="150000"/>
              </a:lnSpc>
              <a:buFont typeface="Wingdings" panose="05000000000000000000" pitchFamily="2" charset="2"/>
              <a:buChar char="Ø"/>
            </a:pPr>
            <a:r>
              <a:rPr lang="en-US" dirty="0" err="1">
                <a:latin typeface="Times New Roman" panose="02020603050405020304" pitchFamily="18" charset="0"/>
                <a:cs typeface="Times New Roman" panose="02020603050405020304" pitchFamily="18" charset="0"/>
              </a:rPr>
              <a:t>Duy</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trì</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sinh</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hoạt</a:t>
            </a:r>
            <a:r>
              <a:rPr lang="en-US" dirty="0">
                <a:latin typeface="Times New Roman" panose="02020603050405020304" pitchFamily="18" charset="0"/>
                <a:cs typeface="Times New Roman" panose="02020603050405020304" pitchFamily="18" charset="0"/>
              </a:rPr>
              <a:t> CLB </a:t>
            </a:r>
            <a:r>
              <a:rPr lang="en-US" dirty="0" err="1">
                <a:latin typeface="Times New Roman" panose="02020603050405020304" pitchFamily="18" charset="0"/>
                <a:cs typeface="Times New Roman" panose="02020603050405020304" pitchFamily="18" charset="0"/>
              </a:rPr>
              <a:t>thủ</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lĩnh</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sự</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thay</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đổi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trong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thể</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thao</a:t>
            </a:r>
            <a:r>
              <a:rPr lang="en-US" dirty="0">
                <a:latin typeface="Times New Roman" panose="02020603050405020304" pitchFamily="18" charset="0"/>
                <a:cs typeface="Times New Roman" panose="02020603050405020304" pitchFamily="18" charset="0"/>
              </a:rPr>
              <a:t> (2 CLB/1 </a:t>
            </a:r>
            <a:r>
              <a:rPr lang="en-US" dirty="0" err="1">
                <a:latin typeface="Times New Roman" panose="02020603050405020304" pitchFamily="18" charset="0"/>
                <a:cs typeface="Times New Roman" panose="02020603050405020304" pitchFamily="18" charset="0"/>
              </a:rPr>
              <a:t>trường</a:t>
            </a:r>
            <a:r>
              <a:rPr lang="en-US" dirty="0">
                <a:latin typeface="Times New Roman" panose="02020603050405020304" pitchFamily="18" charset="0"/>
                <a:cs typeface="Times New Roman" panose="02020603050405020304" pitchFamily="18" charset="0"/>
              </a:rPr>
              <a:t>.</a:t>
            </a:r>
          </a:p>
          <a:p>
            <a:pPr marL="285750" indent="-285750" algn="just">
              <a:lnSpc>
                <a:spcPct val="150000"/>
              </a:lnSpc>
              <a:buFont typeface="Wingdings" panose="05000000000000000000" pitchFamily="2" charset="2"/>
              <a:buChar char="Ø"/>
            </a:pPr>
            <a:r>
              <a:rPr lang="en-US" dirty="0">
                <a:latin typeface="Times New Roman" panose="02020603050405020304" pitchFamily="18" charset="0"/>
                <a:cs typeface="Times New Roman" panose="02020603050405020304" pitchFamily="18" charset="0"/>
              </a:rPr>
              <a:t>CLB </a:t>
            </a:r>
            <a:r>
              <a:rPr lang="en-US" dirty="0" err="1">
                <a:latin typeface="Times New Roman" panose="02020603050405020304" pitchFamily="18" charset="0"/>
                <a:cs typeface="Times New Roman" panose="02020603050405020304" pitchFamily="18" charset="0"/>
              </a:rPr>
              <a:t>tổ</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chức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các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sự</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kiện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thể</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thao</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cấp</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trường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huyện</a:t>
            </a:r>
            <a:r>
              <a:rPr lang="en-US" dirty="0">
                <a:latin typeface="Times New Roman" panose="02020603050405020304" pitchFamily="18" charset="0"/>
                <a:cs typeface="Times New Roman" panose="02020603050405020304" pitchFamily="18" charset="0"/>
              </a:rPr>
              <a:t> </a:t>
            </a:r>
            <a:endParaRPr lang="en-US" dirty="0" smtClean="0">
              <a:latin typeface="Times New Roman" panose="02020603050405020304" pitchFamily="18" charset="0"/>
              <a:cs typeface="Times New Roman" panose="02020603050405020304" pitchFamily="18" charset="0"/>
            </a:endParaRPr>
          </a:p>
          <a:p>
            <a:pPr marL="285750" indent="-285750" algn="just">
              <a:lnSpc>
                <a:spcPct val="150000"/>
              </a:lnSpc>
              <a:buFont typeface="Wingdings" panose="05000000000000000000" pitchFamily="2" charset="2"/>
              <a:buChar char="Ø"/>
            </a:pPr>
            <a:r>
              <a:rPr lang="en-US" dirty="0" err="1" smtClean="0">
                <a:latin typeface="Times New Roman" panose="02020603050405020304" pitchFamily="18" charset="0"/>
                <a:cs typeface="Times New Roman" panose="02020603050405020304" pitchFamily="18" charset="0"/>
              </a:rPr>
              <a:t>Truyền</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thông</a:t>
            </a:r>
            <a:r>
              <a:rPr lang="en-US" dirty="0" smtClean="0">
                <a:latin typeface="Times New Roman" panose="02020603050405020304" pitchFamily="18" charset="0"/>
                <a:cs typeface="Times New Roman" panose="02020603050405020304" pitchFamily="18" charset="0"/>
              </a:rPr>
              <a:t> qua </a:t>
            </a:r>
            <a:r>
              <a:rPr lang="en-US" dirty="0" err="1" smtClean="0">
                <a:latin typeface="Times New Roman" panose="02020603050405020304" pitchFamily="18" charset="0"/>
                <a:cs typeface="Times New Roman" panose="02020603050405020304" pitchFamily="18" charset="0"/>
              </a:rPr>
              <a:t>ngoại</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khóa</a:t>
            </a:r>
            <a:r>
              <a:rPr lang="en-US" dirty="0" smtClean="0">
                <a:latin typeface="Times New Roman" panose="02020603050405020304" pitchFamily="18" charset="0"/>
                <a:cs typeface="Times New Roman" panose="02020603050405020304" pitchFamily="18" charset="0"/>
              </a:rPr>
              <a:t> </a:t>
            </a:r>
          </a:p>
          <a:p>
            <a:pPr marL="285750" indent="-285750" algn="just">
              <a:lnSpc>
                <a:spcPct val="150000"/>
              </a:lnSpc>
              <a:buFont typeface="Wingdings" panose="05000000000000000000" pitchFamily="2" charset="2"/>
              <a:buChar char="Ø"/>
            </a:pPr>
            <a:endParaRPr lang="en-US" dirty="0">
              <a:latin typeface="Times New Roman" panose="02020603050405020304" pitchFamily="18" charset="0"/>
              <a:cs typeface="Times New Roman" panose="02020603050405020304" pitchFamily="18" charset="0"/>
            </a:endParaRPr>
          </a:p>
        </p:txBody>
      </p:sp>
      <p:sp>
        <p:nvSpPr>
          <p:cNvPr id="12" name="TextBox 11"/>
          <p:cNvSpPr txBox="1"/>
          <p:nvPr/>
        </p:nvSpPr>
        <p:spPr>
          <a:xfrm>
            <a:off x="2959486" y="1369287"/>
            <a:ext cx="3096813" cy="5188683"/>
          </a:xfrm>
          <a:prstGeom prst="rect">
            <a:avLst/>
          </a:prstGeom>
          <a:solidFill>
            <a:schemeClr val="accent5">
              <a:lumMod val="40000"/>
              <a:lumOff val="60000"/>
            </a:schemeClr>
          </a:solidFill>
        </p:spPr>
        <p:txBody>
          <a:bodyPr wrap="square" rtlCol="0">
            <a:spAutoFit/>
          </a:bodyPr>
          <a:lstStyle/>
          <a:p>
            <a:pPr marL="285750" indent="-285750">
              <a:lnSpc>
                <a:spcPct val="150000"/>
              </a:lnSpc>
              <a:buFont typeface="Wingdings" panose="05000000000000000000" pitchFamily="2" charset="2"/>
              <a:buChar char="Ø"/>
            </a:pPr>
            <a:r>
              <a:rPr lang="en-US" sz="2000" dirty="0" err="1" smtClean="0">
                <a:latin typeface="Times New Roman" panose="02020603050405020304" pitchFamily="18" charset="0"/>
                <a:cs typeface="Times New Roman" panose="02020603050405020304" pitchFamily="18" charset="0"/>
              </a:rPr>
              <a:t>Tham</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gia</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đanh</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giá</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cải</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tạo</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không</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gian</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toàn</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thể</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thao</a:t>
            </a:r>
            <a:r>
              <a:rPr lang="en-US" sz="2000" dirty="0" smtClean="0">
                <a:latin typeface="Times New Roman" panose="02020603050405020304" pitchFamily="18" charset="0"/>
                <a:cs typeface="Times New Roman" panose="02020603050405020304" pitchFamily="18" charset="0"/>
              </a:rPr>
              <a:t> ở </a:t>
            </a:r>
            <a:r>
              <a:rPr lang="en-US" sz="2000" dirty="0" err="1" smtClean="0">
                <a:latin typeface="Times New Roman" panose="02020603050405020304" pitchFamily="18" charset="0"/>
                <a:cs typeface="Times New Roman" panose="02020603050405020304" pitchFamily="18" charset="0"/>
              </a:rPr>
              <a:t>trường</a:t>
            </a:r>
            <a:endParaRPr lang="en-US" sz="2000" dirty="0" smtClean="0">
              <a:latin typeface="Times New Roman" panose="02020603050405020304" pitchFamily="18" charset="0"/>
              <a:cs typeface="Times New Roman" panose="02020603050405020304" pitchFamily="18" charset="0"/>
            </a:endParaRPr>
          </a:p>
          <a:p>
            <a:pPr marL="285750" indent="-285750">
              <a:lnSpc>
                <a:spcPct val="150000"/>
              </a:lnSpc>
              <a:buFont typeface="Wingdings" panose="05000000000000000000" pitchFamily="2" charset="2"/>
              <a:buChar char="Ø"/>
            </a:pPr>
            <a:r>
              <a:rPr lang="en-US" sz="2000" dirty="0" err="1" smtClean="0">
                <a:latin typeface="Times New Roman" panose="02020603050405020304" pitchFamily="18" charset="0"/>
                <a:cs typeface="Times New Roman" panose="02020603050405020304" pitchFamily="18" charset="0"/>
              </a:rPr>
              <a:t>Nâng</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cao</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kiến</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thức</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kỹ</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năng</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về</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giới</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và</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bảo</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vệ</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trẻ</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em</a:t>
            </a:r>
            <a:r>
              <a:rPr lang="en-US" sz="2000" dirty="0" smtClean="0">
                <a:latin typeface="Times New Roman" panose="02020603050405020304" pitchFamily="18" charset="0"/>
                <a:cs typeface="Times New Roman" panose="02020603050405020304" pitchFamily="18" charset="0"/>
              </a:rPr>
              <a:t> qua </a:t>
            </a:r>
            <a:r>
              <a:rPr lang="en-US" sz="2000" dirty="0" err="1" smtClean="0">
                <a:latin typeface="Times New Roman" panose="02020603050405020304" pitchFamily="18" charset="0"/>
                <a:cs typeface="Times New Roman" panose="02020603050405020304" pitchFamily="18" charset="0"/>
              </a:rPr>
              <a:t>họp</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phụ</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huynh</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hàng</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năm</a:t>
            </a:r>
            <a:r>
              <a:rPr lang="en-US" sz="2000" dirty="0" smtClean="0">
                <a:latin typeface="Times New Roman" panose="02020603050405020304" pitchFamily="18" charset="0"/>
                <a:cs typeface="Times New Roman" panose="02020603050405020304" pitchFamily="18" charset="0"/>
              </a:rPr>
              <a:t>.</a:t>
            </a:r>
          </a:p>
          <a:p>
            <a:pPr marL="285750" indent="-285750">
              <a:lnSpc>
                <a:spcPct val="150000"/>
              </a:lnSpc>
              <a:buFont typeface="Wingdings" panose="05000000000000000000" pitchFamily="2" charset="2"/>
              <a:buChar char="Ø"/>
            </a:pPr>
            <a:r>
              <a:rPr lang="en-US" sz="2000" dirty="0" smtClean="0">
                <a:latin typeface="Times New Roman" panose="02020603050405020304" pitchFamily="18" charset="0"/>
                <a:cs typeface="Times New Roman" panose="02020603050405020304" pitchFamily="18" charset="0"/>
              </a:rPr>
              <a:t>GV  </a:t>
            </a:r>
            <a:r>
              <a:rPr lang="en-US" sz="2000" dirty="0" err="1" smtClean="0">
                <a:latin typeface="Times New Roman" panose="02020603050405020304" pitchFamily="18" charset="0"/>
                <a:cs typeface="Times New Roman" panose="02020603050405020304" pitchFamily="18" charset="0"/>
              </a:rPr>
              <a:t>được</a:t>
            </a:r>
            <a:r>
              <a:rPr lang="en-US" sz="2000" dirty="0" smtClean="0">
                <a:latin typeface="Times New Roman" panose="02020603050405020304" pitchFamily="18" charset="0"/>
                <a:cs typeface="Times New Roman" panose="02020603050405020304" pitchFamily="18" charset="0"/>
              </a:rPr>
              <a:t> trang </a:t>
            </a:r>
            <a:r>
              <a:rPr lang="en-US" sz="2000" dirty="0" err="1" smtClean="0">
                <a:latin typeface="Times New Roman" panose="02020603050405020304" pitchFamily="18" charset="0"/>
                <a:cs typeface="Times New Roman" panose="02020603050405020304" pitchFamily="18" charset="0"/>
              </a:rPr>
              <a:t>bị</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kiến</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thức</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kỹ</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năng</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về</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giới</a:t>
            </a:r>
            <a:r>
              <a:rPr lang="en-US" sz="2000" dirty="0" smtClean="0">
                <a:latin typeface="Times New Roman" panose="02020603050405020304" pitchFamily="18" charset="0"/>
                <a:cs typeface="Times New Roman" panose="02020603050405020304" pitchFamily="18" charset="0"/>
              </a:rPr>
              <a:t>/ BVTE </a:t>
            </a:r>
            <a:r>
              <a:rPr lang="en-US" sz="2000" dirty="0" err="1" smtClean="0">
                <a:latin typeface="Times New Roman" panose="02020603050405020304" pitchFamily="18" charset="0"/>
                <a:cs typeface="Times New Roman" panose="02020603050405020304" pitchFamily="18" charset="0"/>
              </a:rPr>
              <a:t>và</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tham</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vấn</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tâm</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lý</a:t>
            </a:r>
            <a:r>
              <a:rPr lang="en-US" sz="2000" dirty="0" smtClean="0">
                <a:latin typeface="Times New Roman" panose="02020603050405020304" pitchFamily="18" charset="0"/>
                <a:cs typeface="Times New Roman" panose="02020603050405020304" pitchFamily="18" charset="0"/>
              </a:rPr>
              <a:t>.</a:t>
            </a:r>
            <a:endParaRPr lang="en-US" sz="2000" dirty="0">
              <a:latin typeface="Times New Roman" panose="02020603050405020304" pitchFamily="18" charset="0"/>
              <a:cs typeface="Times New Roman" panose="02020603050405020304" pitchFamily="18" charset="0"/>
            </a:endParaRPr>
          </a:p>
        </p:txBody>
      </p:sp>
      <p:sp>
        <p:nvSpPr>
          <p:cNvPr id="13" name="TextBox 12"/>
          <p:cNvSpPr txBox="1"/>
          <p:nvPr/>
        </p:nvSpPr>
        <p:spPr>
          <a:xfrm>
            <a:off x="6532754" y="1325792"/>
            <a:ext cx="2271712" cy="5078313"/>
          </a:xfrm>
          <a:prstGeom prst="rect">
            <a:avLst/>
          </a:prstGeom>
          <a:solidFill>
            <a:srgbClr val="CC6600"/>
          </a:solidFill>
        </p:spPr>
        <p:txBody>
          <a:bodyPr wrap="square" rtlCol="0">
            <a:spAutoFit/>
          </a:bodyPr>
          <a:lstStyle/>
          <a:p>
            <a:pPr marL="285750" indent="-285750" algn="just">
              <a:lnSpc>
                <a:spcPct val="150000"/>
              </a:lnSpc>
              <a:buFont typeface="Wingdings" panose="05000000000000000000" pitchFamily="2" charset="2"/>
              <a:buChar char="Ø"/>
            </a:pPr>
            <a:r>
              <a:rPr lang="en-US" dirty="0" smtClean="0">
                <a:latin typeface="Times New Roman" panose="02020603050405020304" pitchFamily="18" charset="0"/>
                <a:cs typeface="Times New Roman" panose="02020603050405020304" pitchFamily="18" charset="0"/>
              </a:rPr>
              <a:t>Cơ </a:t>
            </a:r>
            <a:r>
              <a:rPr lang="en-US" dirty="0" err="1" smtClean="0">
                <a:latin typeface="Times New Roman" panose="02020603050405020304" pitchFamily="18" charset="0"/>
                <a:cs typeface="Times New Roman" panose="02020603050405020304" pitchFamily="18" charset="0"/>
              </a:rPr>
              <a:t>chế</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phòng</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ngừa</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ứng</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phó</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trong</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thể</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thao</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và</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trường</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học</a:t>
            </a:r>
            <a:endParaRPr lang="en-US" dirty="0">
              <a:latin typeface="Times New Roman" panose="02020603050405020304" pitchFamily="18" charset="0"/>
              <a:cs typeface="Times New Roman" panose="02020603050405020304" pitchFamily="18" charset="0"/>
            </a:endParaRPr>
          </a:p>
          <a:p>
            <a:pPr marL="285750" indent="-285750" algn="just">
              <a:lnSpc>
                <a:spcPct val="150000"/>
              </a:lnSpc>
              <a:buFont typeface="Wingdings" panose="05000000000000000000" pitchFamily="2" charset="2"/>
              <a:buChar char="Ø"/>
            </a:pPr>
            <a:r>
              <a:rPr lang="en-US" dirty="0" err="1" smtClean="0">
                <a:latin typeface="Times New Roman" panose="02020603050405020304" pitchFamily="18" charset="0"/>
                <a:cs typeface="Times New Roman" panose="02020603050405020304" pitchFamily="18" charset="0"/>
              </a:rPr>
              <a:t>Cải</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tạo</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không</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gian</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và</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thiết</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bị</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thể</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thao</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tại</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trường</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học</a:t>
            </a:r>
            <a:endParaRPr lang="en-US" dirty="0" smtClean="0">
              <a:latin typeface="Times New Roman" panose="02020603050405020304" pitchFamily="18" charset="0"/>
              <a:cs typeface="Times New Roman" panose="02020603050405020304" pitchFamily="18" charset="0"/>
            </a:endParaRPr>
          </a:p>
          <a:p>
            <a:pPr marL="285750" indent="-285750" algn="just">
              <a:lnSpc>
                <a:spcPct val="150000"/>
              </a:lnSpc>
              <a:buFont typeface="Wingdings" panose="05000000000000000000" pitchFamily="2" charset="2"/>
              <a:buChar char="Ø"/>
            </a:pPr>
            <a:r>
              <a:rPr lang="en-US" dirty="0" err="1" smtClean="0">
                <a:latin typeface="Times New Roman" panose="02020603050405020304" pitchFamily="18" charset="0"/>
                <a:cs typeface="Times New Roman" panose="02020603050405020304" pitchFamily="18" charset="0"/>
              </a:rPr>
              <a:t>Hướng</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dẫn</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tiêu</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chuẩn</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thể</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thao</a:t>
            </a:r>
            <a:r>
              <a:rPr lang="en-US" dirty="0" smtClean="0">
                <a:latin typeface="Times New Roman" panose="02020603050405020304" pitchFamily="18" charset="0"/>
                <a:cs typeface="Times New Roman" panose="02020603050405020304" pitchFamily="18" charset="0"/>
              </a:rPr>
              <a:t> an </a:t>
            </a:r>
            <a:r>
              <a:rPr lang="en-US" dirty="0" err="1" smtClean="0">
                <a:latin typeface="Times New Roman" panose="02020603050405020304" pitchFamily="18" charset="0"/>
                <a:cs typeface="Times New Roman" panose="02020603050405020304" pitchFamily="18" charset="0"/>
              </a:rPr>
              <a:t>toàn</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bình</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đẳng</a:t>
            </a:r>
            <a:endParaRPr lang="en-US" dirty="0" smtClean="0">
              <a:latin typeface="Times New Roman" panose="02020603050405020304" pitchFamily="18" charset="0"/>
              <a:cs typeface="Times New Roman" panose="02020603050405020304" pitchFamily="18" charset="0"/>
            </a:endParaRPr>
          </a:p>
          <a:p>
            <a:pPr marL="285750" indent="-285750" algn="just">
              <a:lnSpc>
                <a:spcPct val="150000"/>
              </a:lnSpc>
              <a:buFont typeface="Wingdings" panose="05000000000000000000" pitchFamily="2" charset="2"/>
              <a:buChar char="Ø"/>
            </a:pPr>
            <a:endParaRPr lang="en-US" dirty="0">
              <a:latin typeface="Times New Roman" panose="02020603050405020304" pitchFamily="18" charset="0"/>
              <a:cs typeface="Times New Roman" panose="02020603050405020304" pitchFamily="18" charset="0"/>
            </a:endParaRPr>
          </a:p>
          <a:p>
            <a:pPr marL="285750" indent="-285750" algn="just">
              <a:lnSpc>
                <a:spcPct val="150000"/>
              </a:lnSpc>
              <a:buFont typeface="Wingdings" panose="05000000000000000000" pitchFamily="2" charset="2"/>
              <a:buChar char="Ø"/>
            </a:pPr>
            <a:endParaRPr lang="en-US" dirty="0">
              <a:latin typeface="Times New Roman" panose="02020603050405020304" pitchFamily="18" charset="0"/>
              <a:cs typeface="Times New Roman" panose="02020603050405020304" pitchFamily="18" charset="0"/>
            </a:endParaRPr>
          </a:p>
        </p:txBody>
      </p:sp>
      <p:sp>
        <p:nvSpPr>
          <p:cNvPr id="15" name="TextBox 14"/>
          <p:cNvSpPr txBox="1"/>
          <p:nvPr/>
        </p:nvSpPr>
        <p:spPr>
          <a:xfrm>
            <a:off x="9280921" y="1237581"/>
            <a:ext cx="2567574" cy="5078313"/>
          </a:xfrm>
          <a:prstGeom prst="rect">
            <a:avLst/>
          </a:prstGeom>
          <a:solidFill>
            <a:srgbClr val="009900"/>
          </a:solidFill>
        </p:spPr>
        <p:txBody>
          <a:bodyPr wrap="square" rtlCol="0">
            <a:spAutoFit/>
          </a:bodyPr>
          <a:lstStyle/>
          <a:p>
            <a:pPr marL="285750" indent="-285750" algn="just">
              <a:lnSpc>
                <a:spcPct val="150000"/>
              </a:lnSpc>
              <a:buFont typeface="Wingdings" panose="05000000000000000000" pitchFamily="2" charset="2"/>
              <a:buChar char="Ø"/>
            </a:pPr>
            <a:r>
              <a:rPr lang="en-US" dirty="0" err="1" smtClean="0">
                <a:latin typeface="Times New Roman" panose="02020603050405020304" pitchFamily="18" charset="0"/>
                <a:cs typeface="Times New Roman" panose="02020603050405020304" pitchFamily="18" charset="0"/>
              </a:rPr>
              <a:t>Học</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tập</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kinh</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nghiệm</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mô</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hình</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bóng</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đá</a:t>
            </a:r>
            <a:r>
              <a:rPr lang="en-US" dirty="0" smtClean="0">
                <a:latin typeface="Times New Roman" panose="02020603050405020304" pitchFamily="18" charset="0"/>
                <a:cs typeface="Times New Roman" panose="02020603050405020304" pitchFamily="18" charset="0"/>
              </a:rPr>
              <a:t> ở Huế.</a:t>
            </a:r>
          </a:p>
          <a:p>
            <a:pPr marL="285750" indent="-285750" algn="just">
              <a:lnSpc>
                <a:spcPct val="150000"/>
              </a:lnSpc>
              <a:buFont typeface="Wingdings" panose="05000000000000000000" pitchFamily="2" charset="2"/>
              <a:buChar char="Ø"/>
            </a:pPr>
            <a:r>
              <a:rPr lang="en-US" dirty="0" err="1" smtClean="0">
                <a:latin typeface="Times New Roman" panose="02020603050405020304" pitchFamily="18" charset="0"/>
                <a:cs typeface="Times New Roman" panose="02020603050405020304" pitchFamily="18" charset="0"/>
              </a:rPr>
              <a:t>Hội</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thảo</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đối</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thoại</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giữa</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nhà</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quản</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lý</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về</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bình</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đẳng</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giới</a:t>
            </a:r>
            <a:r>
              <a:rPr lang="en-US" dirty="0" smtClean="0">
                <a:latin typeface="Times New Roman" panose="02020603050405020304" pitchFamily="18" charset="0"/>
                <a:cs typeface="Times New Roman" panose="02020603050405020304" pitchFamily="18" charset="0"/>
              </a:rPr>
              <a:t>/ BVTE </a:t>
            </a:r>
            <a:r>
              <a:rPr lang="en-US" dirty="0" err="1" smtClean="0">
                <a:latin typeface="Times New Roman" panose="02020603050405020304" pitchFamily="18" charset="0"/>
                <a:cs typeface="Times New Roman" panose="02020603050405020304" pitchFamily="18" charset="0"/>
              </a:rPr>
              <a:t>em</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trong</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thể</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thao</a:t>
            </a:r>
            <a:endParaRPr lang="en-US" dirty="0" smtClean="0">
              <a:latin typeface="Times New Roman" panose="02020603050405020304" pitchFamily="18" charset="0"/>
              <a:cs typeface="Times New Roman" panose="02020603050405020304" pitchFamily="18" charset="0"/>
            </a:endParaRPr>
          </a:p>
          <a:p>
            <a:pPr marL="285750" indent="-285750" algn="just">
              <a:lnSpc>
                <a:spcPct val="150000"/>
              </a:lnSpc>
              <a:buFont typeface="Wingdings" panose="05000000000000000000" pitchFamily="2" charset="2"/>
              <a:buChar char="Ø"/>
            </a:pPr>
            <a:r>
              <a:rPr lang="en-US" dirty="0" err="1" smtClean="0">
                <a:latin typeface="Times New Roman" panose="02020603050405020304" pitchFamily="18" charset="0"/>
                <a:cs typeface="Times New Roman" panose="02020603050405020304" pitchFamily="18" charset="0"/>
              </a:rPr>
              <a:t>Xây</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dựng</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hướng</a:t>
            </a:r>
            <a:r>
              <a:rPr lang="en-US" dirty="0" smtClean="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dẫn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tiêu</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chuẩn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thể</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thao</a:t>
            </a:r>
            <a:r>
              <a:rPr lang="en-US" dirty="0">
                <a:latin typeface="Times New Roman" panose="02020603050405020304" pitchFamily="18" charset="0"/>
                <a:cs typeface="Times New Roman" panose="02020603050405020304" pitchFamily="18" charset="0"/>
              </a:rPr>
              <a:t> an </a:t>
            </a:r>
            <a:r>
              <a:rPr lang="en-US" dirty="0" err="1">
                <a:latin typeface="Times New Roman" panose="02020603050405020304" pitchFamily="18" charset="0"/>
                <a:cs typeface="Times New Roman" panose="02020603050405020304" pitchFamily="18" charset="0"/>
              </a:rPr>
              <a:t>toàn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bình</a:t>
            </a:r>
            <a:r>
              <a:rPr lang="en-US" dirty="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đẳng</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thân</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thiên</a:t>
            </a:r>
            <a:r>
              <a:rPr lang="en-US" dirty="0" smtClean="0">
                <a:latin typeface="Times New Roman" panose="02020603050405020304" pitchFamily="18" charset="0"/>
                <a:cs typeface="Times New Roman" panose="02020603050405020304" pitchFamily="18" charset="0"/>
              </a:rPr>
              <a:t> để </a:t>
            </a:r>
            <a:r>
              <a:rPr lang="en-US" dirty="0" err="1" smtClean="0">
                <a:latin typeface="Times New Roman" panose="02020603050405020304" pitchFamily="18" charset="0"/>
                <a:cs typeface="Times New Roman" panose="02020603050405020304" pitchFamily="18" charset="0"/>
              </a:rPr>
              <a:t>nhân</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rộng</a:t>
            </a:r>
            <a:r>
              <a:rPr lang="en-US" dirty="0" smtClean="0">
                <a:latin typeface="Times New Roman" panose="02020603050405020304" pitchFamily="18" charset="0"/>
                <a:cs typeface="Times New Roman" panose="02020603050405020304" pitchFamily="18" charset="0"/>
              </a:rPr>
              <a:t> </a:t>
            </a:r>
          </a:p>
          <a:p>
            <a:pPr marL="285750" indent="-285750" algn="just">
              <a:lnSpc>
                <a:spcPct val="150000"/>
              </a:lnSpc>
              <a:buFont typeface="Wingdings" panose="05000000000000000000" pitchFamily="2" charset="2"/>
              <a:buChar char="Ø"/>
            </a:pPr>
            <a:endParaRPr lang="en-US" dirty="0">
              <a:latin typeface="Times New Roman" panose="02020603050405020304" pitchFamily="18" charset="0"/>
              <a:cs typeface="Times New Roman" panose="02020603050405020304" pitchFamily="18" charset="0"/>
            </a:endParaRPr>
          </a:p>
        </p:txBody>
      </p:sp>
      <p:grpSp>
        <p:nvGrpSpPr>
          <p:cNvPr id="22" name="Group 21"/>
          <p:cNvGrpSpPr/>
          <p:nvPr/>
        </p:nvGrpSpPr>
        <p:grpSpPr>
          <a:xfrm>
            <a:off x="82095" y="228281"/>
            <a:ext cx="11582433" cy="1196666"/>
            <a:chOff x="82095" y="228281"/>
            <a:chExt cx="11582433" cy="1196666"/>
          </a:xfrm>
        </p:grpSpPr>
        <p:sp>
          <p:nvSpPr>
            <p:cNvPr id="4" name="Rectangle 3"/>
            <p:cNvSpPr/>
            <p:nvPr/>
          </p:nvSpPr>
          <p:spPr>
            <a:xfrm>
              <a:off x="82095" y="994060"/>
              <a:ext cx="2417650" cy="430887"/>
            </a:xfrm>
            <a:prstGeom prst="rect">
              <a:avLst/>
            </a:prstGeom>
          </p:spPr>
          <p:txBody>
            <a:bodyPr wrap="none">
              <a:spAutoFit/>
            </a:bodyPr>
            <a:lstStyle/>
            <a:p>
              <a:pPr algn="ctr"/>
              <a:r>
                <a:rPr lang="en-US" sz="2200" b="1" u="sng" dirty="0" err="1">
                  <a:solidFill>
                    <a:srgbClr val="FF0000"/>
                  </a:solidFill>
                  <a:latin typeface="Times New Roman" panose="02020603050405020304" pitchFamily="18" charset="0"/>
                  <a:cs typeface="Times New Roman" panose="02020603050405020304" pitchFamily="18" charset="0"/>
                </a:rPr>
                <a:t>Học</a:t>
              </a:r>
              <a:r>
                <a:rPr lang="en-US" sz="2200" b="1" u="sng" dirty="0">
                  <a:solidFill>
                    <a:srgbClr val="FF0000"/>
                  </a:solidFill>
                  <a:latin typeface="Times New Roman" panose="02020603050405020304" pitchFamily="18" charset="0"/>
                  <a:cs typeface="Times New Roman" panose="02020603050405020304" pitchFamily="18" charset="0"/>
                </a:rPr>
                <a:t> </a:t>
              </a:r>
              <a:r>
                <a:rPr lang="en-US" sz="2200" b="1" u="sng" dirty="0" err="1">
                  <a:solidFill>
                    <a:srgbClr val="FF0000"/>
                  </a:solidFill>
                  <a:latin typeface="Times New Roman" panose="02020603050405020304" pitchFamily="18" charset="0"/>
                  <a:cs typeface="Times New Roman" panose="02020603050405020304" pitchFamily="18" charset="0"/>
                </a:rPr>
                <a:t>sinh</a:t>
              </a:r>
              <a:r>
                <a:rPr lang="en-US" sz="2200" b="1" u="sng" dirty="0">
                  <a:solidFill>
                    <a:srgbClr val="FF0000"/>
                  </a:solidFill>
                  <a:latin typeface="Times New Roman" panose="02020603050405020304" pitchFamily="18" charset="0"/>
                  <a:cs typeface="Times New Roman" panose="02020603050405020304" pitchFamily="18" charset="0"/>
                </a:rPr>
                <a:t> </a:t>
              </a:r>
              <a:r>
                <a:rPr lang="en-US" sz="2200" b="1" u="sng" dirty="0" err="1">
                  <a:solidFill>
                    <a:srgbClr val="FF0000"/>
                  </a:solidFill>
                  <a:latin typeface="Times New Roman" panose="02020603050405020304" pitchFamily="18" charset="0"/>
                  <a:cs typeface="Times New Roman" panose="02020603050405020304" pitchFamily="18" charset="0"/>
                </a:rPr>
                <a:t>nam</a:t>
              </a:r>
              <a:r>
                <a:rPr lang="en-US" sz="2200" b="1" u="sng" dirty="0">
                  <a:solidFill>
                    <a:srgbClr val="FF0000"/>
                  </a:solidFill>
                  <a:latin typeface="Times New Roman" panose="02020603050405020304" pitchFamily="18" charset="0"/>
                  <a:cs typeface="Times New Roman" panose="02020603050405020304" pitchFamily="18" charset="0"/>
                </a:rPr>
                <a:t>/</a:t>
              </a:r>
              <a:r>
                <a:rPr lang="en-US" sz="2200" b="1" u="sng" dirty="0" err="1">
                  <a:solidFill>
                    <a:srgbClr val="FF0000"/>
                  </a:solidFill>
                  <a:latin typeface="Times New Roman" panose="02020603050405020304" pitchFamily="18" charset="0"/>
                  <a:cs typeface="Times New Roman" panose="02020603050405020304" pitchFamily="18" charset="0"/>
                </a:rPr>
                <a:t>nữ</a:t>
              </a:r>
              <a:r>
                <a:rPr lang="en-US" sz="2200" b="1" u="sng" dirty="0">
                  <a:solidFill>
                    <a:srgbClr val="FF0000"/>
                  </a:solidFill>
                  <a:latin typeface="Times New Roman" panose="02020603050405020304" pitchFamily="18" charset="0"/>
                  <a:cs typeface="Times New Roman" panose="02020603050405020304" pitchFamily="18" charset="0"/>
                </a:rPr>
                <a:t>: </a:t>
              </a:r>
            </a:p>
          </p:txBody>
        </p:sp>
        <p:sp>
          <p:nvSpPr>
            <p:cNvPr id="6" name="Rectangle 5"/>
            <p:cNvSpPr/>
            <p:nvPr/>
          </p:nvSpPr>
          <p:spPr>
            <a:xfrm>
              <a:off x="3619208" y="936908"/>
              <a:ext cx="1689886" cy="430887"/>
            </a:xfrm>
            <a:prstGeom prst="rect">
              <a:avLst/>
            </a:prstGeom>
          </p:spPr>
          <p:txBody>
            <a:bodyPr wrap="none">
              <a:spAutoFit/>
            </a:bodyPr>
            <a:lstStyle/>
            <a:p>
              <a:pPr algn="ctr"/>
              <a:r>
                <a:rPr lang="en-US" sz="2200" b="1" u="sng" dirty="0">
                  <a:solidFill>
                    <a:srgbClr val="FF0000"/>
                  </a:solidFill>
                  <a:latin typeface="Times New Roman" panose="02020603050405020304" pitchFamily="18" charset="0"/>
                  <a:cs typeface="Times New Roman" panose="02020603050405020304" pitchFamily="18" charset="0"/>
                </a:rPr>
                <a:t>Cha </a:t>
              </a:r>
              <a:r>
                <a:rPr lang="en-US" sz="2200" b="1" u="sng" dirty="0" err="1" smtClean="0">
                  <a:solidFill>
                    <a:srgbClr val="FF0000"/>
                  </a:solidFill>
                  <a:latin typeface="Times New Roman" panose="02020603050405020304" pitchFamily="18" charset="0"/>
                  <a:cs typeface="Times New Roman" panose="02020603050405020304" pitchFamily="18" charset="0"/>
                </a:rPr>
                <a:t>mẹ</a:t>
              </a:r>
              <a:r>
                <a:rPr lang="en-US" sz="2200" b="1" u="sng" dirty="0" smtClean="0">
                  <a:solidFill>
                    <a:srgbClr val="FF0000"/>
                  </a:solidFill>
                  <a:latin typeface="Times New Roman" panose="02020603050405020304" pitchFamily="18" charset="0"/>
                  <a:cs typeface="Times New Roman" panose="02020603050405020304" pitchFamily="18" charset="0"/>
                </a:rPr>
                <a:t>/ GV</a:t>
              </a:r>
              <a:endParaRPr lang="en-US" sz="2200" b="1" u="sng" dirty="0">
                <a:solidFill>
                  <a:srgbClr val="FF0000"/>
                </a:solidFill>
                <a:latin typeface="Times New Roman" panose="02020603050405020304" pitchFamily="18" charset="0"/>
                <a:cs typeface="Times New Roman" panose="02020603050405020304" pitchFamily="18" charset="0"/>
              </a:endParaRPr>
            </a:p>
          </p:txBody>
        </p:sp>
        <p:sp>
          <p:nvSpPr>
            <p:cNvPr id="7" name="Rectangle 6"/>
            <p:cNvSpPr/>
            <p:nvPr/>
          </p:nvSpPr>
          <p:spPr>
            <a:xfrm>
              <a:off x="6663580" y="845021"/>
              <a:ext cx="1593578" cy="430887"/>
            </a:xfrm>
            <a:prstGeom prst="rect">
              <a:avLst/>
            </a:prstGeom>
          </p:spPr>
          <p:txBody>
            <a:bodyPr wrap="none">
              <a:spAutoFit/>
            </a:bodyPr>
            <a:lstStyle/>
            <a:p>
              <a:pPr algn="ctr"/>
              <a:r>
                <a:rPr lang="en-US" sz="2200" b="1" u="sng" dirty="0">
                  <a:solidFill>
                    <a:srgbClr val="FF0000"/>
                  </a:solidFill>
                  <a:latin typeface="Times New Roman" panose="02020603050405020304" pitchFamily="18" charset="0"/>
                  <a:cs typeface="Times New Roman" panose="02020603050405020304" pitchFamily="18" charset="0"/>
                </a:rPr>
                <a:t>Trường </a:t>
              </a:r>
              <a:r>
                <a:rPr lang="en-US" sz="2200" b="1" u="sng" dirty="0" err="1">
                  <a:solidFill>
                    <a:srgbClr val="FF0000"/>
                  </a:solidFill>
                  <a:latin typeface="Times New Roman" panose="02020603050405020304" pitchFamily="18" charset="0"/>
                  <a:cs typeface="Times New Roman" panose="02020603050405020304" pitchFamily="18" charset="0"/>
                </a:rPr>
                <a:t>học</a:t>
              </a:r>
              <a:endParaRPr lang="en-US" sz="2200" b="1" u="sng" dirty="0">
                <a:solidFill>
                  <a:srgbClr val="FF0000"/>
                </a:solidFill>
                <a:latin typeface="Times New Roman" panose="02020603050405020304" pitchFamily="18" charset="0"/>
                <a:cs typeface="Times New Roman" panose="02020603050405020304" pitchFamily="18" charset="0"/>
              </a:endParaRPr>
            </a:p>
          </p:txBody>
        </p:sp>
        <p:sp>
          <p:nvSpPr>
            <p:cNvPr id="8" name="Rectangle 7"/>
            <p:cNvSpPr/>
            <p:nvPr/>
          </p:nvSpPr>
          <p:spPr>
            <a:xfrm>
              <a:off x="9464887" y="765137"/>
              <a:ext cx="2199641" cy="430887"/>
            </a:xfrm>
            <a:prstGeom prst="rect">
              <a:avLst/>
            </a:prstGeom>
          </p:spPr>
          <p:txBody>
            <a:bodyPr wrap="none">
              <a:spAutoFit/>
            </a:bodyPr>
            <a:lstStyle/>
            <a:p>
              <a:pPr algn="ctr"/>
              <a:r>
                <a:rPr lang="en-US" sz="2200" b="1" u="sng" dirty="0">
                  <a:solidFill>
                    <a:srgbClr val="FF0000"/>
                  </a:solidFill>
                  <a:latin typeface="Times New Roman" panose="02020603050405020304" pitchFamily="18" charset="0"/>
                  <a:cs typeface="Times New Roman" panose="02020603050405020304" pitchFamily="18" charset="0"/>
                </a:rPr>
                <a:t>Cơ </a:t>
              </a:r>
              <a:r>
                <a:rPr lang="en-US" sz="2200" b="1" u="sng" dirty="0" err="1">
                  <a:solidFill>
                    <a:srgbClr val="FF0000"/>
                  </a:solidFill>
                  <a:latin typeface="Times New Roman" panose="02020603050405020304" pitchFamily="18" charset="0"/>
                  <a:cs typeface="Times New Roman" panose="02020603050405020304" pitchFamily="18" charset="0"/>
                </a:rPr>
                <a:t>quan</a:t>
              </a:r>
              <a:r>
                <a:rPr lang="en-US" sz="2200" b="1" u="sng" dirty="0">
                  <a:solidFill>
                    <a:srgbClr val="FF0000"/>
                  </a:solidFill>
                  <a:latin typeface="Times New Roman" panose="02020603050405020304" pitchFamily="18" charset="0"/>
                  <a:cs typeface="Times New Roman" panose="02020603050405020304" pitchFamily="18" charset="0"/>
                </a:rPr>
                <a:t> </a:t>
              </a:r>
              <a:r>
                <a:rPr lang="en-US" sz="2200" b="1" u="sng" dirty="0" err="1">
                  <a:solidFill>
                    <a:srgbClr val="FF0000"/>
                  </a:solidFill>
                  <a:latin typeface="Times New Roman" panose="02020603050405020304" pitchFamily="18" charset="0"/>
                  <a:cs typeface="Times New Roman" panose="02020603050405020304" pitchFamily="18" charset="0"/>
                </a:rPr>
                <a:t>quản</a:t>
              </a:r>
              <a:r>
                <a:rPr lang="en-US" sz="2200" b="1" u="sng" dirty="0">
                  <a:solidFill>
                    <a:srgbClr val="FF0000"/>
                  </a:solidFill>
                  <a:latin typeface="Times New Roman" panose="02020603050405020304" pitchFamily="18" charset="0"/>
                  <a:cs typeface="Times New Roman" panose="02020603050405020304" pitchFamily="18" charset="0"/>
                </a:rPr>
                <a:t> </a:t>
              </a:r>
              <a:r>
                <a:rPr lang="en-US" sz="2200" b="1" u="sng" dirty="0" err="1">
                  <a:solidFill>
                    <a:srgbClr val="FF0000"/>
                  </a:solidFill>
                  <a:latin typeface="Times New Roman" panose="02020603050405020304" pitchFamily="18" charset="0"/>
                  <a:cs typeface="Times New Roman" panose="02020603050405020304" pitchFamily="18" charset="0"/>
                </a:rPr>
                <a:t>lý</a:t>
              </a:r>
              <a:endParaRPr lang="en-US" sz="2200" b="1" u="sng" dirty="0">
                <a:solidFill>
                  <a:srgbClr val="FF0000"/>
                </a:solidFill>
                <a:latin typeface="Times New Roman" panose="02020603050405020304" pitchFamily="18" charset="0"/>
                <a:cs typeface="Times New Roman" panose="02020603050405020304" pitchFamily="18" charset="0"/>
              </a:endParaRPr>
            </a:p>
          </p:txBody>
        </p:sp>
        <p:sp>
          <p:nvSpPr>
            <p:cNvPr id="16" name="Text Placeholder 2"/>
            <p:cNvSpPr txBox="1">
              <a:spLocks/>
            </p:cNvSpPr>
            <p:nvPr/>
          </p:nvSpPr>
          <p:spPr>
            <a:xfrm>
              <a:off x="4100513" y="228281"/>
              <a:ext cx="3724956" cy="430332"/>
            </a:xfrm>
            <a:prstGeom prst="rect">
              <a:avLst/>
            </a:prstGeom>
            <a:solidFill>
              <a:srgbClr val="000099"/>
            </a:solidFill>
          </p:spPr>
          <p:txBody>
            <a:bodyPr>
              <a:normAutofit fontScale="92500"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US" b="1" dirty="0" smtClean="0">
                  <a:solidFill>
                    <a:schemeClr val="bg1"/>
                  </a:solidFill>
                  <a:latin typeface="Times New Roman" panose="02020603050405020304" pitchFamily="18" charset="0"/>
                  <a:cs typeface="Times New Roman" panose="02020603050405020304" pitchFamily="18" charset="0"/>
                </a:rPr>
                <a:t>HOẠT ĐỘNG CHÍNH</a:t>
              </a:r>
              <a:endParaRPr lang="en-US" b="1" dirty="0">
                <a:solidFill>
                  <a:schemeClr val="bg1"/>
                </a:solidFill>
                <a:latin typeface="Times New Roman" panose="02020603050405020304" pitchFamily="18" charset="0"/>
                <a:cs typeface="Times New Roman" panose="02020603050405020304" pitchFamily="18" charset="0"/>
              </a:endParaRPr>
            </a:p>
          </p:txBody>
        </p:sp>
      </p:grpSp>
    </p:spTree>
    <p:extLst>
      <p:ext uri="{BB962C8B-B14F-4D97-AF65-F5344CB8AC3E}">
        <p14:creationId xmlns:p14="http://schemas.microsoft.com/office/powerpoint/2010/main" val="38605743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2"/>
                                        </p:tgtEl>
                                        <p:attrNameLst>
                                          <p:attrName>style.visibility</p:attrName>
                                        </p:attrNameLst>
                                      </p:cBhvr>
                                      <p:to>
                                        <p:strVal val="visible"/>
                                      </p:to>
                                    </p:set>
                                    <p:anim calcmode="lin" valueType="num">
                                      <p:cBhvr additive="base">
                                        <p:cTn id="7" dur="500" fill="hold"/>
                                        <p:tgtEl>
                                          <p:spTgt spid="22"/>
                                        </p:tgtEl>
                                        <p:attrNameLst>
                                          <p:attrName>ppt_x</p:attrName>
                                        </p:attrNameLst>
                                      </p:cBhvr>
                                      <p:tavLst>
                                        <p:tav tm="0">
                                          <p:val>
                                            <p:strVal val="#ppt_x"/>
                                          </p:val>
                                        </p:tav>
                                        <p:tav tm="100000">
                                          <p:val>
                                            <p:strVal val="#ppt_x"/>
                                          </p:val>
                                        </p:tav>
                                      </p:tavLst>
                                    </p:anim>
                                    <p:anim calcmode="lin" valueType="num">
                                      <p:cBhvr additive="base">
                                        <p:cTn id="8" dur="500" fill="hold"/>
                                        <p:tgtEl>
                                          <p:spTgt spid="2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6" presetClass="entr" presetSubtype="16" fill="hold" grpId="0" nodeType="clickEffect">
                                  <p:stCondLst>
                                    <p:cond delay="0"/>
                                  </p:stCondLst>
                                  <p:childTnLst>
                                    <p:set>
                                      <p:cBhvr>
                                        <p:cTn id="12" dur="1" fill="hold">
                                          <p:stCondLst>
                                            <p:cond delay="0"/>
                                          </p:stCondLst>
                                        </p:cTn>
                                        <p:tgtEl>
                                          <p:spTgt spid="11"/>
                                        </p:tgtEl>
                                        <p:attrNameLst>
                                          <p:attrName>style.visibility</p:attrName>
                                        </p:attrNameLst>
                                      </p:cBhvr>
                                      <p:to>
                                        <p:strVal val="visible"/>
                                      </p:to>
                                    </p:set>
                                    <p:animEffect transition="in" filter="circle(in)">
                                      <p:cBhvr>
                                        <p:cTn id="13" dur="2000"/>
                                        <p:tgtEl>
                                          <p:spTgt spid="11"/>
                                        </p:tgtEl>
                                      </p:cBhvr>
                                    </p:animEffect>
                                  </p:childTnLst>
                                </p:cTn>
                              </p:par>
                            </p:childTnLst>
                          </p:cTn>
                        </p:par>
                      </p:childTnLst>
                    </p:cTn>
                  </p:par>
                  <p:par>
                    <p:cTn id="14" fill="hold">
                      <p:stCondLst>
                        <p:cond delay="indefinite"/>
                      </p:stCondLst>
                      <p:childTnLst>
                        <p:par>
                          <p:cTn id="15" fill="hold">
                            <p:stCondLst>
                              <p:cond delay="0"/>
                            </p:stCondLst>
                            <p:childTnLst>
                              <p:par>
                                <p:cTn id="16" presetID="22" presetClass="entr" presetSubtype="4" fill="hold" grpId="0" nodeType="clickEffect">
                                  <p:stCondLst>
                                    <p:cond delay="0"/>
                                  </p:stCondLst>
                                  <p:childTnLst>
                                    <p:set>
                                      <p:cBhvr>
                                        <p:cTn id="17" dur="1" fill="hold">
                                          <p:stCondLst>
                                            <p:cond delay="0"/>
                                          </p:stCondLst>
                                        </p:cTn>
                                        <p:tgtEl>
                                          <p:spTgt spid="12"/>
                                        </p:tgtEl>
                                        <p:attrNameLst>
                                          <p:attrName>style.visibility</p:attrName>
                                        </p:attrNameLst>
                                      </p:cBhvr>
                                      <p:to>
                                        <p:strVal val="visible"/>
                                      </p:to>
                                    </p:set>
                                    <p:animEffect transition="in" filter="wipe(down)">
                                      <p:cBhvr>
                                        <p:cTn id="18" dur="500"/>
                                        <p:tgtEl>
                                          <p:spTgt spid="12"/>
                                        </p:tgtEl>
                                      </p:cBhvr>
                                    </p:animEffect>
                                  </p:childTnLst>
                                </p:cTn>
                              </p:par>
                            </p:childTnLst>
                          </p:cTn>
                        </p:par>
                      </p:childTnLst>
                    </p:cTn>
                  </p:par>
                  <p:par>
                    <p:cTn id="19" fill="hold">
                      <p:stCondLst>
                        <p:cond delay="indefinite"/>
                      </p:stCondLst>
                      <p:childTnLst>
                        <p:par>
                          <p:cTn id="20" fill="hold">
                            <p:stCondLst>
                              <p:cond delay="0"/>
                            </p:stCondLst>
                            <p:childTnLst>
                              <p:par>
                                <p:cTn id="21" presetID="6" presetClass="entr" presetSubtype="16" fill="hold" grpId="0" nodeType="clickEffect">
                                  <p:stCondLst>
                                    <p:cond delay="0"/>
                                  </p:stCondLst>
                                  <p:childTnLst>
                                    <p:set>
                                      <p:cBhvr>
                                        <p:cTn id="22" dur="1" fill="hold">
                                          <p:stCondLst>
                                            <p:cond delay="0"/>
                                          </p:stCondLst>
                                        </p:cTn>
                                        <p:tgtEl>
                                          <p:spTgt spid="13"/>
                                        </p:tgtEl>
                                        <p:attrNameLst>
                                          <p:attrName>style.visibility</p:attrName>
                                        </p:attrNameLst>
                                      </p:cBhvr>
                                      <p:to>
                                        <p:strVal val="visible"/>
                                      </p:to>
                                    </p:set>
                                    <p:animEffect transition="in" filter="circle(in)">
                                      <p:cBhvr>
                                        <p:cTn id="23" dur="2000"/>
                                        <p:tgtEl>
                                          <p:spTgt spid="13"/>
                                        </p:tgtEl>
                                      </p:cBhvr>
                                    </p:animEffect>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15"/>
                                        </p:tgtEl>
                                        <p:attrNameLst>
                                          <p:attrName>style.visibility</p:attrName>
                                        </p:attrNameLst>
                                      </p:cBhvr>
                                      <p:to>
                                        <p:strVal val="visible"/>
                                      </p:to>
                                    </p:set>
                                    <p:animEffect transition="in" filter="fade">
                                      <p:cBhvr>
                                        <p:cTn id="28" dur="1000"/>
                                        <p:tgtEl>
                                          <p:spTgt spid="15"/>
                                        </p:tgtEl>
                                      </p:cBhvr>
                                    </p:animEffect>
                                    <p:anim calcmode="lin" valueType="num">
                                      <p:cBhvr>
                                        <p:cTn id="29" dur="1000" fill="hold"/>
                                        <p:tgtEl>
                                          <p:spTgt spid="15"/>
                                        </p:tgtEl>
                                        <p:attrNameLst>
                                          <p:attrName>ppt_x</p:attrName>
                                        </p:attrNameLst>
                                      </p:cBhvr>
                                      <p:tavLst>
                                        <p:tav tm="0">
                                          <p:val>
                                            <p:strVal val="#ppt_x"/>
                                          </p:val>
                                        </p:tav>
                                        <p:tav tm="100000">
                                          <p:val>
                                            <p:strVal val="#ppt_x"/>
                                          </p:val>
                                        </p:tav>
                                      </p:tavLst>
                                    </p:anim>
                                    <p:anim calcmode="lin" valueType="num">
                                      <p:cBhvr>
                                        <p:cTn id="30" dur="1000" fill="hold"/>
                                        <p:tgtEl>
                                          <p:spTgt spid="1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P spid="12" grpId="0" animBg="1"/>
      <p:bldP spid="13" grpId="0" animBg="1"/>
      <p:bldP spid="15"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hart 3"/>
          <p:cNvGraphicFramePr>
            <a:graphicFrameLocks/>
          </p:cNvGraphicFramePr>
          <p:nvPr>
            <p:extLst>
              <p:ext uri="{D42A27DB-BD31-4B8C-83A1-F6EECF244321}">
                <p14:modId xmlns:p14="http://schemas.microsoft.com/office/powerpoint/2010/main" val="1609994105"/>
              </p:ext>
            </p:extLst>
          </p:nvPr>
        </p:nvGraphicFramePr>
        <p:xfrm>
          <a:off x="257462" y="-102076"/>
          <a:ext cx="5680456" cy="4813028"/>
        </p:xfrm>
        <a:graphic>
          <a:graphicData uri="http://schemas.openxmlformats.org/drawingml/2006/chart">
            <c:chart xmlns:c="http://schemas.openxmlformats.org/drawingml/2006/chart" xmlns:r="http://schemas.openxmlformats.org/officeDocument/2006/relationships" r:id="rId2"/>
          </a:graphicData>
        </a:graphic>
      </p:graphicFrame>
      <p:grpSp>
        <p:nvGrpSpPr>
          <p:cNvPr id="12" name="Group 11"/>
          <p:cNvGrpSpPr/>
          <p:nvPr/>
        </p:nvGrpSpPr>
        <p:grpSpPr>
          <a:xfrm>
            <a:off x="6805288" y="254203"/>
            <a:ext cx="4692566" cy="1292300"/>
            <a:chOff x="7119257" y="148067"/>
            <a:chExt cx="4692566" cy="1292300"/>
          </a:xfrm>
        </p:grpSpPr>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119257" y="148067"/>
              <a:ext cx="1263422" cy="1292300"/>
            </a:xfrm>
            <a:prstGeom prst="rect">
              <a:avLst/>
            </a:prstGeom>
          </p:spPr>
        </p:pic>
        <p:sp>
          <p:nvSpPr>
            <p:cNvPr id="6" name="Rectangle 5"/>
            <p:cNvSpPr/>
            <p:nvPr/>
          </p:nvSpPr>
          <p:spPr>
            <a:xfrm>
              <a:off x="8382679" y="286386"/>
              <a:ext cx="3429144" cy="1015663"/>
            </a:xfrm>
            <a:prstGeom prst="rect">
              <a:avLst/>
            </a:prstGeom>
          </p:spPr>
          <p:txBody>
            <a:bodyPr wrap="none">
              <a:spAutoFit/>
            </a:bodyPr>
            <a:lstStyle/>
            <a:p>
              <a:pPr algn="ctr"/>
              <a:r>
                <a:rPr lang="pt-BR" sz="2800" b="1" u="sng" dirty="0" smtClean="0">
                  <a:solidFill>
                    <a:srgbClr val="000099"/>
                  </a:solidFill>
                  <a:latin typeface="Times New Roman" panose="02020603050405020304" pitchFamily="18" charset="0"/>
                  <a:cs typeface="Times New Roman" panose="02020603050405020304" pitchFamily="18" charset="0"/>
                </a:rPr>
                <a:t>THỜI GIAN</a:t>
              </a:r>
            </a:p>
            <a:p>
              <a:pPr algn="ctr"/>
              <a:r>
                <a:rPr lang="pt-BR" sz="3200" b="1" dirty="0" smtClean="0">
                  <a:solidFill>
                    <a:srgbClr val="FF0000"/>
                  </a:solidFill>
                </a:rPr>
                <a:t>11/2018 </a:t>
              </a:r>
              <a:r>
                <a:rPr lang="pt-BR" sz="3200" b="1" dirty="0">
                  <a:solidFill>
                    <a:srgbClr val="FF0000"/>
                  </a:solidFill>
                </a:rPr>
                <a:t>– </a:t>
              </a:r>
              <a:r>
                <a:rPr lang="pt-BR" sz="3200" b="1" dirty="0" smtClean="0">
                  <a:solidFill>
                    <a:srgbClr val="FF0000"/>
                  </a:solidFill>
                </a:rPr>
                <a:t>10/2021</a:t>
              </a:r>
              <a:endParaRPr lang="pt-BR" sz="3200" b="1" dirty="0">
                <a:solidFill>
                  <a:srgbClr val="FF0000"/>
                </a:solidFill>
              </a:endParaRPr>
            </a:p>
          </p:txBody>
        </p:sp>
      </p:grpSp>
      <p:grpSp>
        <p:nvGrpSpPr>
          <p:cNvPr id="13" name="Group 12"/>
          <p:cNvGrpSpPr/>
          <p:nvPr/>
        </p:nvGrpSpPr>
        <p:grpSpPr>
          <a:xfrm>
            <a:off x="7004957" y="2422893"/>
            <a:ext cx="4492898" cy="4026997"/>
            <a:chOff x="7318926" y="2282059"/>
            <a:chExt cx="4492898" cy="4026997"/>
          </a:xfrm>
        </p:grpSpPr>
        <p:sp>
          <p:nvSpPr>
            <p:cNvPr id="7" name="Rectangle 6"/>
            <p:cNvSpPr/>
            <p:nvPr/>
          </p:nvSpPr>
          <p:spPr>
            <a:xfrm>
              <a:off x="7318926" y="2282059"/>
              <a:ext cx="4492897" cy="523220"/>
            </a:xfrm>
            <a:prstGeom prst="rect">
              <a:avLst/>
            </a:prstGeom>
          </p:spPr>
          <p:txBody>
            <a:bodyPr wrap="none">
              <a:spAutoFit/>
            </a:bodyPr>
            <a:lstStyle/>
            <a:p>
              <a:pPr algn="ctr"/>
              <a:r>
                <a:rPr lang="pt-BR" sz="2800" b="1" u="sng" dirty="0" smtClean="0">
                  <a:solidFill>
                    <a:srgbClr val="000099"/>
                  </a:solidFill>
                  <a:latin typeface="Times New Roman" panose="02020603050405020304" pitchFamily="18" charset="0"/>
                  <a:cs typeface="Times New Roman" panose="02020603050405020304" pitchFamily="18" charset="0"/>
                </a:rPr>
                <a:t>ĐỊA BÀN VÀ HƯỞNG LỢI</a:t>
              </a:r>
            </a:p>
          </p:txBody>
        </p:sp>
        <p:sp>
          <p:nvSpPr>
            <p:cNvPr id="10" name="TextBox 9"/>
            <p:cNvSpPr txBox="1"/>
            <p:nvPr/>
          </p:nvSpPr>
          <p:spPr>
            <a:xfrm>
              <a:off x="7318926" y="2831181"/>
              <a:ext cx="4492898" cy="3477875"/>
            </a:xfrm>
            <a:prstGeom prst="rect">
              <a:avLst/>
            </a:prstGeom>
            <a:noFill/>
          </p:spPr>
          <p:txBody>
            <a:bodyPr wrap="square" rtlCol="0">
              <a:spAutoFit/>
            </a:bodyPr>
            <a:lstStyle/>
            <a:p>
              <a:pPr marL="457200" indent="-457200">
                <a:buFont typeface="Wingdings" panose="05000000000000000000" pitchFamily="2" charset="2"/>
                <a:buChar char="v"/>
              </a:pPr>
              <a:r>
                <a:rPr lang="en-US" sz="2000" b="1" dirty="0" smtClean="0">
                  <a:solidFill>
                    <a:srgbClr val="FF0000"/>
                  </a:solidFill>
                  <a:latin typeface="Times New Roman" panose="02020603050405020304" pitchFamily="18" charset="0"/>
                  <a:cs typeface="Times New Roman" panose="02020603050405020304" pitchFamily="18" charset="0"/>
                </a:rPr>
                <a:t>20 </a:t>
              </a:r>
              <a:r>
                <a:rPr lang="en-US" sz="2000" b="1" dirty="0" err="1" smtClean="0">
                  <a:solidFill>
                    <a:srgbClr val="FF0000"/>
                  </a:solidFill>
                  <a:latin typeface="Times New Roman" panose="02020603050405020304" pitchFamily="18" charset="0"/>
                  <a:cs typeface="Times New Roman" panose="02020603050405020304" pitchFamily="18" charset="0"/>
                </a:rPr>
                <a:t>trường</a:t>
              </a:r>
              <a:r>
                <a:rPr lang="en-US" sz="2000" b="1" dirty="0" smtClean="0">
                  <a:solidFill>
                    <a:srgbClr val="FF0000"/>
                  </a:solidFill>
                  <a:latin typeface="Times New Roman" panose="02020603050405020304" pitchFamily="18" charset="0"/>
                  <a:cs typeface="Times New Roman" panose="02020603050405020304" pitchFamily="18" charset="0"/>
                </a:rPr>
                <a:t> THCS</a:t>
              </a:r>
              <a:r>
                <a:rPr lang="en-US" sz="2000" dirty="0" smtClean="0">
                  <a:latin typeface="Times New Roman" panose="02020603050405020304" pitchFamily="18" charset="0"/>
                  <a:cs typeface="Times New Roman" panose="02020603050405020304" pitchFamily="18" charset="0"/>
                </a:rPr>
                <a:t> (10 ở Ba </a:t>
              </a:r>
              <a:r>
                <a:rPr lang="en-US" sz="2000" dirty="0" err="1" smtClean="0">
                  <a:latin typeface="Times New Roman" panose="02020603050405020304" pitchFamily="18" charset="0"/>
                  <a:cs typeface="Times New Roman" panose="02020603050405020304" pitchFamily="18" charset="0"/>
                </a:rPr>
                <a:t>Vì</a:t>
              </a:r>
              <a:r>
                <a:rPr lang="en-US" sz="2000" dirty="0" smtClean="0">
                  <a:latin typeface="Times New Roman" panose="02020603050405020304" pitchFamily="18" charset="0"/>
                  <a:cs typeface="Times New Roman" panose="02020603050405020304" pitchFamily="18" charset="0"/>
                </a:rPr>
                <a:t>, 10 ở Hà </a:t>
              </a:r>
              <a:r>
                <a:rPr lang="en-US" sz="2000" dirty="0" err="1" smtClean="0">
                  <a:latin typeface="Times New Roman" panose="02020603050405020304" pitchFamily="18" charset="0"/>
                  <a:cs typeface="Times New Roman" panose="02020603050405020304" pitchFamily="18" charset="0"/>
                </a:rPr>
                <a:t>Đông</a:t>
              </a:r>
              <a:r>
                <a:rPr lang="en-US" sz="2000" dirty="0" smtClean="0">
                  <a:latin typeface="Times New Roman" panose="02020603050405020304" pitchFamily="18" charset="0"/>
                  <a:cs typeface="Times New Roman" panose="02020603050405020304" pitchFamily="18" charset="0"/>
                </a:rPr>
                <a:t>)</a:t>
              </a:r>
            </a:p>
            <a:p>
              <a:endParaRPr lang="en-US" sz="2000" b="1" dirty="0">
                <a:solidFill>
                  <a:srgbClr val="FF0000"/>
                </a:solidFill>
                <a:latin typeface="Times New Roman" panose="02020603050405020304" pitchFamily="18" charset="0"/>
                <a:cs typeface="Times New Roman" panose="02020603050405020304" pitchFamily="18" charset="0"/>
              </a:endParaRPr>
            </a:p>
            <a:p>
              <a:pPr marL="342900" indent="-342900">
                <a:buFont typeface="Wingdings" panose="05000000000000000000" pitchFamily="2" charset="2"/>
                <a:buChar char="v"/>
              </a:pPr>
              <a:r>
                <a:rPr lang="en-US" sz="2000" b="1" dirty="0" err="1" smtClean="0">
                  <a:solidFill>
                    <a:srgbClr val="FF0000"/>
                  </a:solidFill>
                  <a:latin typeface="Times New Roman" panose="02020603050405020304" pitchFamily="18" charset="0"/>
                  <a:cs typeface="Times New Roman" panose="02020603050405020304" pitchFamily="18" charset="0"/>
                </a:rPr>
                <a:t>Hưởng</a:t>
              </a:r>
              <a:r>
                <a:rPr lang="en-US" sz="2000" b="1" dirty="0" smtClean="0">
                  <a:solidFill>
                    <a:srgbClr val="FF0000"/>
                  </a:solidFill>
                  <a:latin typeface="Times New Roman" panose="02020603050405020304" pitchFamily="18" charset="0"/>
                  <a:cs typeface="Times New Roman" panose="02020603050405020304" pitchFamily="18" charset="0"/>
                </a:rPr>
                <a:t> </a:t>
              </a:r>
              <a:r>
                <a:rPr lang="en-US" sz="2000" b="1" dirty="0" err="1" smtClean="0">
                  <a:solidFill>
                    <a:srgbClr val="FF0000"/>
                  </a:solidFill>
                  <a:latin typeface="Times New Roman" panose="02020603050405020304" pitchFamily="18" charset="0"/>
                  <a:cs typeface="Times New Roman" panose="02020603050405020304" pitchFamily="18" charset="0"/>
                </a:rPr>
                <a:t>lợi</a:t>
              </a:r>
              <a:r>
                <a:rPr lang="en-US" sz="2000" b="1" dirty="0" smtClean="0">
                  <a:solidFill>
                    <a:srgbClr val="FF0000"/>
                  </a:solidFill>
                  <a:latin typeface="Times New Roman" panose="02020603050405020304" pitchFamily="18" charset="0"/>
                  <a:cs typeface="Times New Roman" panose="02020603050405020304" pitchFamily="18" charset="0"/>
                </a:rPr>
                <a:t> </a:t>
              </a:r>
              <a:r>
                <a:rPr lang="en-US" sz="2000" b="1" dirty="0" err="1" smtClean="0">
                  <a:solidFill>
                    <a:srgbClr val="FF0000"/>
                  </a:solidFill>
                  <a:latin typeface="Times New Roman" panose="02020603050405020304" pitchFamily="18" charset="0"/>
                  <a:cs typeface="Times New Roman" panose="02020603050405020304" pitchFamily="18" charset="0"/>
                </a:rPr>
                <a:t>trực</a:t>
              </a:r>
              <a:r>
                <a:rPr lang="en-US" sz="2000" b="1" dirty="0" smtClean="0">
                  <a:solidFill>
                    <a:srgbClr val="FF0000"/>
                  </a:solidFill>
                  <a:latin typeface="Times New Roman" panose="02020603050405020304" pitchFamily="18" charset="0"/>
                  <a:cs typeface="Times New Roman" panose="02020603050405020304" pitchFamily="18" charset="0"/>
                </a:rPr>
                <a:t> </a:t>
              </a:r>
              <a:r>
                <a:rPr lang="en-US" sz="2000" b="1" dirty="0" err="1" smtClean="0">
                  <a:solidFill>
                    <a:srgbClr val="FF0000"/>
                  </a:solidFill>
                  <a:latin typeface="Times New Roman" panose="02020603050405020304" pitchFamily="18" charset="0"/>
                  <a:cs typeface="Times New Roman" panose="02020603050405020304" pitchFamily="18" charset="0"/>
                </a:rPr>
                <a:t>tiếp</a:t>
              </a:r>
              <a:endParaRPr lang="en-US" sz="2000" b="1" dirty="0" smtClean="0">
                <a:solidFill>
                  <a:srgbClr val="FF0000"/>
                </a:solidFill>
                <a:latin typeface="Times New Roman" panose="02020603050405020304" pitchFamily="18" charset="0"/>
                <a:cs typeface="Times New Roman" panose="02020603050405020304" pitchFamily="18" charset="0"/>
              </a:endParaRPr>
            </a:p>
            <a:p>
              <a:pPr marL="342900" indent="-342900">
                <a:buFont typeface="Arial" panose="020B0604020202020204" pitchFamily="34" charset="0"/>
                <a:buChar char="•"/>
              </a:pPr>
              <a:r>
                <a:rPr lang="en-US" sz="2000" dirty="0" smtClean="0">
                  <a:latin typeface="Times New Roman" panose="02020603050405020304" pitchFamily="18" charset="0"/>
                  <a:cs typeface="Times New Roman" panose="02020603050405020304" pitchFamily="18" charset="0"/>
                </a:rPr>
                <a:t>18.016 </a:t>
              </a:r>
              <a:r>
                <a:rPr lang="en-US" sz="2000" dirty="0" err="1" smtClean="0">
                  <a:latin typeface="Times New Roman" panose="02020603050405020304" pitchFamily="18" charset="0"/>
                  <a:cs typeface="Times New Roman" panose="02020603050405020304" pitchFamily="18" charset="0"/>
                </a:rPr>
                <a:t>học</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sinh</a:t>
              </a:r>
              <a:r>
                <a:rPr lang="en-US" sz="2000" dirty="0" smtClean="0">
                  <a:latin typeface="Times New Roman" panose="02020603050405020304" pitchFamily="18" charset="0"/>
                  <a:cs typeface="Times New Roman" panose="02020603050405020304" pitchFamily="18" charset="0"/>
                </a:rPr>
                <a:t> (20 </a:t>
              </a:r>
              <a:r>
                <a:rPr lang="en-US" sz="2000" dirty="0" err="1" smtClean="0">
                  <a:latin typeface="Times New Roman" panose="02020603050405020304" pitchFamily="18" charset="0"/>
                  <a:cs typeface="Times New Roman" panose="02020603050405020304" pitchFamily="18" charset="0"/>
                </a:rPr>
                <a:t>trường</a:t>
              </a:r>
              <a:r>
                <a:rPr lang="en-US" sz="2000" dirty="0" smtClean="0">
                  <a:latin typeface="Times New Roman" panose="02020603050405020304" pitchFamily="18" charset="0"/>
                  <a:cs typeface="Times New Roman" panose="02020603050405020304" pitchFamily="18" charset="0"/>
                </a:rPr>
                <a:t> THCS)</a:t>
              </a:r>
            </a:p>
            <a:p>
              <a:pPr marL="342900" indent="-342900">
                <a:buFont typeface="Arial" panose="020B0604020202020204" pitchFamily="34" charset="0"/>
                <a:buChar char="•"/>
              </a:pPr>
              <a:r>
                <a:rPr lang="en-US" sz="2000" dirty="0" smtClean="0">
                  <a:latin typeface="Times New Roman" panose="02020603050405020304" pitchFamily="18" charset="0"/>
                  <a:cs typeface="Times New Roman" panose="02020603050405020304" pitchFamily="18" charset="0"/>
                </a:rPr>
                <a:t>18.016 cha </a:t>
              </a:r>
              <a:r>
                <a:rPr lang="en-US" sz="2000" dirty="0" err="1" smtClean="0">
                  <a:latin typeface="Times New Roman" panose="02020603050405020304" pitchFamily="18" charset="0"/>
                  <a:cs typeface="Times New Roman" panose="02020603050405020304" pitchFamily="18" charset="0"/>
                </a:rPr>
                <a:t>mẹ</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trẻ</a:t>
              </a:r>
              <a:endParaRPr lang="en-US" sz="2000" dirty="0" smtClean="0">
                <a:latin typeface="Times New Roman" panose="02020603050405020304" pitchFamily="18" charset="0"/>
                <a:cs typeface="Times New Roman" panose="02020603050405020304" pitchFamily="18" charset="0"/>
              </a:endParaRPr>
            </a:p>
            <a:p>
              <a:pPr marL="342900" indent="-342900">
                <a:buFont typeface="Arial" panose="020B0604020202020204" pitchFamily="34" charset="0"/>
                <a:buChar char="•"/>
              </a:pPr>
              <a:r>
                <a:rPr lang="en-US" sz="2000" dirty="0" smtClean="0">
                  <a:latin typeface="Times New Roman" panose="02020603050405020304" pitchFamily="18" charset="0"/>
                  <a:cs typeface="Times New Roman" panose="02020603050405020304" pitchFamily="18" charset="0"/>
                </a:rPr>
                <a:t>40 GV </a:t>
              </a:r>
              <a:r>
                <a:rPr lang="en-US" sz="2000" dirty="0" err="1" smtClean="0">
                  <a:latin typeface="Times New Roman" panose="02020603050405020304" pitchFamily="18" charset="0"/>
                  <a:cs typeface="Times New Roman" panose="02020603050405020304" pitchFamily="18" charset="0"/>
                </a:rPr>
                <a:t>thể</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dục</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và</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ngoại</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khóa</a:t>
              </a:r>
              <a:endParaRPr lang="en-US" sz="2000" dirty="0" smtClean="0">
                <a:latin typeface="Times New Roman" panose="02020603050405020304" pitchFamily="18" charset="0"/>
                <a:cs typeface="Times New Roman" panose="02020603050405020304" pitchFamily="18" charset="0"/>
              </a:endParaRPr>
            </a:p>
            <a:p>
              <a:endParaRPr lang="en-US" sz="2000" b="1" dirty="0" smtClean="0">
                <a:latin typeface="Times New Roman" panose="02020603050405020304" pitchFamily="18" charset="0"/>
                <a:cs typeface="Times New Roman" panose="02020603050405020304" pitchFamily="18" charset="0"/>
              </a:endParaRPr>
            </a:p>
            <a:p>
              <a:pPr marL="342900" indent="-342900">
                <a:buFont typeface="Wingdings" panose="05000000000000000000" pitchFamily="2" charset="2"/>
                <a:buChar char="v"/>
              </a:pPr>
              <a:r>
                <a:rPr lang="en-US" sz="2000" b="1" dirty="0" err="1" smtClean="0">
                  <a:solidFill>
                    <a:srgbClr val="FF0000"/>
                  </a:solidFill>
                  <a:latin typeface="Times New Roman" panose="02020603050405020304" pitchFamily="18" charset="0"/>
                  <a:cs typeface="Times New Roman" panose="02020603050405020304" pitchFamily="18" charset="0"/>
                </a:rPr>
                <a:t>Hưởng</a:t>
              </a:r>
              <a:r>
                <a:rPr lang="en-US" sz="2000" b="1" dirty="0" smtClean="0">
                  <a:solidFill>
                    <a:srgbClr val="FF0000"/>
                  </a:solidFill>
                  <a:latin typeface="Times New Roman" panose="02020603050405020304" pitchFamily="18" charset="0"/>
                  <a:cs typeface="Times New Roman" panose="02020603050405020304" pitchFamily="18" charset="0"/>
                </a:rPr>
                <a:t> </a:t>
              </a:r>
              <a:r>
                <a:rPr lang="en-US" sz="2000" b="1" dirty="0" err="1" smtClean="0">
                  <a:solidFill>
                    <a:srgbClr val="FF0000"/>
                  </a:solidFill>
                  <a:latin typeface="Times New Roman" panose="02020603050405020304" pitchFamily="18" charset="0"/>
                  <a:cs typeface="Times New Roman" panose="02020603050405020304" pitchFamily="18" charset="0"/>
                </a:rPr>
                <a:t>lợi</a:t>
              </a:r>
              <a:r>
                <a:rPr lang="en-US" sz="2000" b="1" dirty="0" smtClean="0">
                  <a:solidFill>
                    <a:srgbClr val="FF0000"/>
                  </a:solidFill>
                  <a:latin typeface="Times New Roman" panose="02020603050405020304" pitchFamily="18" charset="0"/>
                  <a:cs typeface="Times New Roman" panose="02020603050405020304" pitchFamily="18" charset="0"/>
                </a:rPr>
                <a:t> </a:t>
              </a:r>
              <a:r>
                <a:rPr lang="en-US" sz="2000" b="1" dirty="0" err="1" smtClean="0">
                  <a:solidFill>
                    <a:srgbClr val="FF0000"/>
                  </a:solidFill>
                  <a:latin typeface="Times New Roman" panose="02020603050405020304" pitchFamily="18" charset="0"/>
                  <a:cs typeface="Times New Roman" panose="02020603050405020304" pitchFamily="18" charset="0"/>
                </a:rPr>
                <a:t>gián</a:t>
              </a:r>
              <a:r>
                <a:rPr lang="en-US" sz="2000" b="1" dirty="0" smtClean="0">
                  <a:solidFill>
                    <a:srgbClr val="FF0000"/>
                  </a:solidFill>
                  <a:latin typeface="Times New Roman" panose="02020603050405020304" pitchFamily="18" charset="0"/>
                  <a:cs typeface="Times New Roman" panose="02020603050405020304" pitchFamily="18" charset="0"/>
                </a:rPr>
                <a:t> </a:t>
              </a:r>
              <a:r>
                <a:rPr lang="en-US" sz="2000" b="1" dirty="0" err="1" smtClean="0">
                  <a:solidFill>
                    <a:srgbClr val="FF0000"/>
                  </a:solidFill>
                  <a:latin typeface="Times New Roman" panose="02020603050405020304" pitchFamily="18" charset="0"/>
                  <a:cs typeface="Times New Roman" panose="02020603050405020304" pitchFamily="18" charset="0"/>
                </a:rPr>
                <a:t>tiếp</a:t>
              </a:r>
              <a:endParaRPr lang="en-US" sz="2000" dirty="0">
                <a:latin typeface="Times New Roman" panose="02020603050405020304" pitchFamily="18" charset="0"/>
                <a:cs typeface="Times New Roman" panose="02020603050405020304" pitchFamily="18" charset="0"/>
              </a:endParaRPr>
            </a:p>
            <a:p>
              <a:r>
                <a:rPr lang="en-US" sz="2000" dirty="0" err="1" smtClean="0">
                  <a:latin typeface="Times New Roman" panose="02020603050405020304" pitchFamily="18" charset="0"/>
                  <a:cs typeface="Times New Roman" panose="02020603050405020304" pitchFamily="18" charset="0"/>
                </a:rPr>
                <a:t>Các</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nhà</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quản</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lý</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văn</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hóa</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thể</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thảo</a:t>
              </a:r>
              <a:r>
                <a:rPr lang="en-US" sz="2000" dirty="0" smtClean="0">
                  <a:latin typeface="Times New Roman" panose="02020603050405020304" pitchFamily="18" charset="0"/>
                  <a:cs typeface="Times New Roman" panose="02020603050405020304" pitchFamily="18" charset="0"/>
                </a:rPr>
                <a:t> ở 2 </a:t>
              </a:r>
              <a:r>
                <a:rPr lang="en-US" sz="2000" dirty="0" err="1" smtClean="0">
                  <a:latin typeface="Times New Roman" panose="02020603050405020304" pitchFamily="18" charset="0"/>
                  <a:cs typeface="Times New Roman" panose="02020603050405020304" pitchFamily="18" charset="0"/>
                </a:rPr>
                <a:t>quận</a:t>
              </a:r>
              <a:r>
                <a:rPr lang="en-US" sz="2000" dirty="0" smtClean="0">
                  <a:latin typeface="Times New Roman" panose="02020603050405020304" pitchFamily="18" charset="0"/>
                  <a:cs typeface="Times New Roman" panose="02020603050405020304" pitchFamily="18" charset="0"/>
                </a:rPr>
                <a:t>/</a:t>
              </a:r>
              <a:r>
                <a:rPr lang="en-US" sz="2000" dirty="0" err="1" smtClean="0">
                  <a:latin typeface="Times New Roman" panose="02020603050405020304" pitchFamily="18" charset="0"/>
                  <a:cs typeface="Times New Roman" panose="02020603050405020304" pitchFamily="18" charset="0"/>
                </a:rPr>
                <a:t>huyện</a:t>
              </a:r>
              <a:r>
                <a:rPr lang="en-US" sz="2000" dirty="0" smtClean="0">
                  <a:latin typeface="Times New Roman" panose="02020603050405020304" pitchFamily="18" charset="0"/>
                  <a:cs typeface="Times New Roman" panose="02020603050405020304" pitchFamily="18" charset="0"/>
                </a:rPr>
                <a:t> </a:t>
              </a:r>
              <a:endParaRPr lang="en-US" sz="2000" dirty="0">
                <a:latin typeface="Times New Roman" panose="02020603050405020304" pitchFamily="18" charset="0"/>
                <a:cs typeface="Times New Roman" panose="02020603050405020304" pitchFamily="18" charset="0"/>
              </a:endParaRPr>
            </a:p>
          </p:txBody>
        </p:sp>
      </p:grpSp>
      <p:grpSp>
        <p:nvGrpSpPr>
          <p:cNvPr id="8" name="Group 7"/>
          <p:cNvGrpSpPr/>
          <p:nvPr/>
        </p:nvGrpSpPr>
        <p:grpSpPr>
          <a:xfrm>
            <a:off x="226328" y="4688573"/>
            <a:ext cx="5243705" cy="2033328"/>
            <a:chOff x="226328" y="4688573"/>
            <a:chExt cx="5243705" cy="2033328"/>
          </a:xfrm>
        </p:grpSpPr>
        <p:sp>
          <p:nvSpPr>
            <p:cNvPr id="14" name="Oval 13"/>
            <p:cNvSpPr/>
            <p:nvPr/>
          </p:nvSpPr>
          <p:spPr>
            <a:xfrm>
              <a:off x="226328" y="5266167"/>
              <a:ext cx="2245410" cy="1216694"/>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t>Liên </a:t>
              </a:r>
              <a:r>
                <a:rPr lang="en-US" b="1" dirty="0" err="1" smtClean="0"/>
                <a:t>đoàn</a:t>
              </a:r>
              <a:r>
                <a:rPr lang="en-US" b="1" dirty="0" smtClean="0"/>
                <a:t> </a:t>
              </a:r>
              <a:r>
                <a:rPr lang="en-US" b="1" dirty="0" err="1" smtClean="0"/>
                <a:t>bóng</a:t>
              </a:r>
              <a:r>
                <a:rPr lang="en-US" b="1" dirty="0" smtClean="0"/>
                <a:t> </a:t>
              </a:r>
              <a:r>
                <a:rPr lang="en-US" b="1" dirty="0" err="1" smtClean="0"/>
                <a:t>đá</a:t>
              </a:r>
              <a:r>
                <a:rPr lang="en-US" b="1" dirty="0" smtClean="0"/>
                <a:t> </a:t>
              </a:r>
              <a:r>
                <a:rPr lang="en-US" b="1" dirty="0" err="1" smtClean="0"/>
                <a:t>Nauy</a:t>
              </a:r>
              <a:endParaRPr lang="en-US" sz="1200" dirty="0">
                <a:latin typeface="Times New Roman" panose="02020603050405020304" pitchFamily="18" charset="0"/>
                <a:cs typeface="Times New Roman" panose="02020603050405020304" pitchFamily="18" charset="0"/>
              </a:endParaRPr>
            </a:p>
          </p:txBody>
        </p:sp>
        <p:sp>
          <p:nvSpPr>
            <p:cNvPr id="16" name="TextBox 15"/>
            <p:cNvSpPr txBox="1"/>
            <p:nvPr/>
          </p:nvSpPr>
          <p:spPr>
            <a:xfrm>
              <a:off x="1193661" y="4688573"/>
              <a:ext cx="3006865" cy="523220"/>
            </a:xfrm>
            <a:prstGeom prst="rect">
              <a:avLst/>
            </a:prstGeom>
            <a:noFill/>
          </p:spPr>
          <p:txBody>
            <a:bodyPr wrap="square" rtlCol="0">
              <a:spAutoFit/>
            </a:bodyPr>
            <a:lstStyle/>
            <a:p>
              <a:r>
                <a:rPr lang="en-US" sz="2800" b="1" u="sng" dirty="0" smtClean="0">
                  <a:solidFill>
                    <a:srgbClr val="000099"/>
                  </a:solidFill>
                  <a:latin typeface="Times New Roman" panose="02020603050405020304" pitchFamily="18" charset="0"/>
                  <a:cs typeface="Times New Roman" panose="02020603050405020304" pitchFamily="18" charset="0"/>
                </a:rPr>
                <a:t>ĐỐI TÁC DỰ ÁN </a:t>
              </a:r>
              <a:endParaRPr lang="en-US" sz="2800" b="1" u="sng" dirty="0">
                <a:solidFill>
                  <a:srgbClr val="000099"/>
                </a:solidFill>
                <a:latin typeface="Times New Roman" panose="02020603050405020304" pitchFamily="18" charset="0"/>
                <a:cs typeface="Times New Roman" panose="02020603050405020304" pitchFamily="18" charset="0"/>
              </a:endParaRPr>
            </a:p>
          </p:txBody>
        </p:sp>
        <p:sp>
          <p:nvSpPr>
            <p:cNvPr id="18" name="Oval 17"/>
            <p:cNvSpPr/>
            <p:nvPr/>
          </p:nvSpPr>
          <p:spPr>
            <a:xfrm>
              <a:off x="3498358" y="5266167"/>
              <a:ext cx="1971675" cy="1224542"/>
            </a:xfrm>
            <a:prstGeom prst="ellipse">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t>PGD/</a:t>
              </a:r>
              <a:r>
                <a:rPr lang="en-US" b="1" dirty="0" err="1" smtClean="0"/>
                <a:t>trường</a:t>
              </a:r>
              <a:r>
                <a:rPr lang="en-US" b="1" dirty="0" smtClean="0"/>
                <a:t> </a:t>
              </a:r>
            </a:p>
            <a:p>
              <a:pPr algn="ctr"/>
              <a:endParaRPr lang="en-US" sz="1200" dirty="0">
                <a:latin typeface="Times New Roman" panose="02020603050405020304" pitchFamily="18" charset="0"/>
                <a:cs typeface="Times New Roman" panose="02020603050405020304" pitchFamily="18" charset="0"/>
              </a:endParaRPr>
            </a:p>
          </p:txBody>
        </p:sp>
        <p:sp>
          <p:nvSpPr>
            <p:cNvPr id="3" name="TextBox 2"/>
            <p:cNvSpPr txBox="1"/>
            <p:nvPr/>
          </p:nvSpPr>
          <p:spPr>
            <a:xfrm>
              <a:off x="1671638" y="6352569"/>
              <a:ext cx="1600200" cy="369332"/>
            </a:xfrm>
            <a:prstGeom prst="rect">
              <a:avLst/>
            </a:prstGeom>
            <a:noFill/>
          </p:spPr>
          <p:txBody>
            <a:bodyPr wrap="square" rtlCol="0">
              <a:spAutoFit/>
            </a:bodyPr>
            <a:lstStyle/>
            <a:p>
              <a:endParaRPr lang="en-US" b="1" dirty="0"/>
            </a:p>
          </p:txBody>
        </p:sp>
      </p:grpSp>
    </p:spTree>
    <p:extLst>
      <p:ext uri="{BB962C8B-B14F-4D97-AF65-F5344CB8AC3E}">
        <p14:creationId xmlns:p14="http://schemas.microsoft.com/office/powerpoint/2010/main" val="16834470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2"/>
                                        </p:tgtEl>
                                        <p:attrNameLst>
                                          <p:attrName>style.visibility</p:attrName>
                                        </p:attrNameLst>
                                      </p:cBhvr>
                                      <p:to>
                                        <p:strVal val="visible"/>
                                      </p:to>
                                    </p:set>
                                    <p:animEffect transition="in" filter="fade">
                                      <p:cBhvr>
                                        <p:cTn id="12" dur="500"/>
                                        <p:tgtEl>
                                          <p:spTgt spid="12"/>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nodeType="clickEffect">
                                  <p:stCondLst>
                                    <p:cond delay="0"/>
                                  </p:stCondLst>
                                  <p:childTnLst>
                                    <p:set>
                                      <p:cBhvr>
                                        <p:cTn id="16" dur="1" fill="hold">
                                          <p:stCondLst>
                                            <p:cond delay="0"/>
                                          </p:stCondLst>
                                        </p:cTn>
                                        <p:tgtEl>
                                          <p:spTgt spid="13"/>
                                        </p:tgtEl>
                                        <p:attrNameLst>
                                          <p:attrName>style.visibility</p:attrName>
                                        </p:attrNameLst>
                                      </p:cBhvr>
                                      <p:to>
                                        <p:strVal val="visible"/>
                                      </p:to>
                                    </p:set>
                                    <p:animEffect transition="in" filter="barn(inVertical)">
                                      <p:cBhvr>
                                        <p:cTn id="17" dur="500"/>
                                        <p:tgtEl>
                                          <p:spTgt spid="13"/>
                                        </p:tgtEl>
                                      </p:cBhvr>
                                    </p:animEffect>
                                  </p:childTnLst>
                                </p:cTn>
                              </p:par>
                            </p:childTnLst>
                          </p:cTn>
                        </p:par>
                      </p:childTnLst>
                    </p:cTn>
                  </p:par>
                  <p:par>
                    <p:cTn id="18" fill="hold">
                      <p:stCondLst>
                        <p:cond delay="indefinite"/>
                      </p:stCondLst>
                      <p:childTnLst>
                        <p:par>
                          <p:cTn id="19" fill="hold">
                            <p:stCondLst>
                              <p:cond delay="0"/>
                            </p:stCondLst>
                            <p:childTnLst>
                              <p:par>
                                <p:cTn id="20" presetID="53" presetClass="entr" presetSubtype="16" fill="hold" nodeType="clickEffect">
                                  <p:stCondLst>
                                    <p:cond delay="0"/>
                                  </p:stCondLst>
                                  <p:childTnLst>
                                    <p:set>
                                      <p:cBhvr>
                                        <p:cTn id="21" dur="1" fill="hold">
                                          <p:stCondLst>
                                            <p:cond delay="0"/>
                                          </p:stCondLst>
                                        </p:cTn>
                                        <p:tgtEl>
                                          <p:spTgt spid="8"/>
                                        </p:tgtEl>
                                        <p:attrNameLst>
                                          <p:attrName>style.visibility</p:attrName>
                                        </p:attrNameLst>
                                      </p:cBhvr>
                                      <p:to>
                                        <p:strVal val="visible"/>
                                      </p:to>
                                    </p:set>
                                    <p:anim calcmode="lin" valueType="num">
                                      <p:cBhvr>
                                        <p:cTn id="22" dur="500" fill="hold"/>
                                        <p:tgtEl>
                                          <p:spTgt spid="8"/>
                                        </p:tgtEl>
                                        <p:attrNameLst>
                                          <p:attrName>ppt_w</p:attrName>
                                        </p:attrNameLst>
                                      </p:cBhvr>
                                      <p:tavLst>
                                        <p:tav tm="0">
                                          <p:val>
                                            <p:fltVal val="0"/>
                                          </p:val>
                                        </p:tav>
                                        <p:tav tm="100000">
                                          <p:val>
                                            <p:strVal val="#ppt_w"/>
                                          </p:val>
                                        </p:tav>
                                      </p:tavLst>
                                    </p:anim>
                                    <p:anim calcmode="lin" valueType="num">
                                      <p:cBhvr>
                                        <p:cTn id="23" dur="500" fill="hold"/>
                                        <p:tgtEl>
                                          <p:spTgt spid="8"/>
                                        </p:tgtEl>
                                        <p:attrNameLst>
                                          <p:attrName>ppt_h</p:attrName>
                                        </p:attrNameLst>
                                      </p:cBhvr>
                                      <p:tavLst>
                                        <p:tav tm="0">
                                          <p:val>
                                            <p:fltVal val="0"/>
                                          </p:val>
                                        </p:tav>
                                        <p:tav tm="100000">
                                          <p:val>
                                            <p:strVal val="#ppt_h"/>
                                          </p:val>
                                        </p:tav>
                                      </p:tavLst>
                                    </p:anim>
                                    <p:animEffect transition="in" filter="fade">
                                      <p:cBhvr>
                                        <p:cTn id="24"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4" grpId="0">
        <p:bldAsOne/>
      </p:bldGraphic>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6602071" y="493604"/>
            <a:ext cx="3525563" cy="523220"/>
          </a:xfrm>
          <a:prstGeom prst="rect">
            <a:avLst/>
          </a:prstGeom>
          <a:solidFill>
            <a:srgbClr val="000099"/>
          </a:solidFill>
        </p:spPr>
        <p:txBody>
          <a:bodyPr wrap="square" rtlCol="0">
            <a:spAutoFit/>
          </a:bodyPr>
          <a:lstStyle/>
          <a:p>
            <a:r>
              <a:rPr lang="en-US" sz="2800" b="1" dirty="0" err="1" smtClean="0">
                <a:solidFill>
                  <a:schemeClr val="bg1"/>
                </a:solidFill>
                <a:latin typeface="Times New Roman" panose="02020603050405020304" pitchFamily="18" charset="0"/>
                <a:cs typeface="Times New Roman" panose="02020603050405020304" pitchFamily="18" charset="0"/>
              </a:rPr>
              <a:t>Giám</a:t>
            </a:r>
            <a:r>
              <a:rPr lang="en-US" sz="2800" b="1" dirty="0" smtClean="0">
                <a:solidFill>
                  <a:schemeClr val="bg1"/>
                </a:solidFill>
                <a:latin typeface="Times New Roman" panose="02020603050405020304" pitchFamily="18" charset="0"/>
                <a:cs typeface="Times New Roman" panose="02020603050405020304" pitchFamily="18" charset="0"/>
              </a:rPr>
              <a:t> </a:t>
            </a:r>
            <a:r>
              <a:rPr lang="en-US" sz="2800" b="1" dirty="0" err="1" smtClean="0">
                <a:solidFill>
                  <a:schemeClr val="bg1"/>
                </a:solidFill>
                <a:latin typeface="Times New Roman" panose="02020603050405020304" pitchFamily="18" charset="0"/>
                <a:cs typeface="Times New Roman" panose="02020603050405020304" pitchFamily="18" charset="0"/>
              </a:rPr>
              <a:t>sát</a:t>
            </a:r>
            <a:r>
              <a:rPr lang="en-US" sz="2800" b="1" dirty="0" smtClean="0">
                <a:solidFill>
                  <a:schemeClr val="bg1"/>
                </a:solidFill>
                <a:latin typeface="Times New Roman" panose="02020603050405020304" pitchFamily="18" charset="0"/>
                <a:cs typeface="Times New Roman" panose="02020603050405020304" pitchFamily="18" charset="0"/>
              </a:rPr>
              <a:t> </a:t>
            </a:r>
            <a:r>
              <a:rPr lang="en-US" sz="2800" b="1" dirty="0">
                <a:solidFill>
                  <a:schemeClr val="bg1"/>
                </a:solidFill>
                <a:latin typeface="Times New Roman" panose="02020603050405020304" pitchFamily="18" charset="0"/>
                <a:cs typeface="Times New Roman" panose="02020603050405020304" pitchFamily="18" charset="0"/>
              </a:rPr>
              <a:t>&amp;</a:t>
            </a:r>
            <a:r>
              <a:rPr lang="en-US" sz="2800" b="1" dirty="0" smtClean="0">
                <a:solidFill>
                  <a:schemeClr val="bg1"/>
                </a:solidFill>
                <a:latin typeface="Times New Roman" panose="02020603050405020304" pitchFamily="18" charset="0"/>
                <a:cs typeface="Times New Roman" panose="02020603050405020304" pitchFamily="18" charset="0"/>
              </a:rPr>
              <a:t> </a:t>
            </a:r>
            <a:r>
              <a:rPr lang="en-US" sz="2800" b="1" dirty="0" err="1" smtClean="0">
                <a:solidFill>
                  <a:schemeClr val="bg1"/>
                </a:solidFill>
                <a:latin typeface="Times New Roman" panose="02020603050405020304" pitchFamily="18" charset="0"/>
                <a:cs typeface="Times New Roman" panose="02020603050405020304" pitchFamily="18" charset="0"/>
              </a:rPr>
              <a:t>đánh</a:t>
            </a:r>
            <a:r>
              <a:rPr lang="en-US" sz="2800" b="1" dirty="0" smtClean="0">
                <a:solidFill>
                  <a:schemeClr val="bg1"/>
                </a:solidFill>
                <a:latin typeface="Times New Roman" panose="02020603050405020304" pitchFamily="18" charset="0"/>
                <a:cs typeface="Times New Roman" panose="02020603050405020304" pitchFamily="18" charset="0"/>
              </a:rPr>
              <a:t> </a:t>
            </a:r>
            <a:r>
              <a:rPr lang="en-US" sz="2800" b="1" dirty="0" err="1" smtClean="0">
                <a:solidFill>
                  <a:schemeClr val="bg1"/>
                </a:solidFill>
                <a:latin typeface="Times New Roman" panose="02020603050405020304" pitchFamily="18" charset="0"/>
                <a:cs typeface="Times New Roman" panose="02020603050405020304" pitchFamily="18" charset="0"/>
              </a:rPr>
              <a:t>giá</a:t>
            </a:r>
            <a:endParaRPr lang="en-US" sz="2800" b="1" dirty="0">
              <a:solidFill>
                <a:schemeClr val="bg1"/>
              </a:solidFill>
              <a:latin typeface="Times New Roman" panose="02020603050405020304" pitchFamily="18" charset="0"/>
              <a:cs typeface="Times New Roman" panose="02020603050405020304" pitchFamily="18" charset="0"/>
            </a:endParaRPr>
          </a:p>
        </p:txBody>
      </p:sp>
      <p:grpSp>
        <p:nvGrpSpPr>
          <p:cNvPr id="2" name="Group 1"/>
          <p:cNvGrpSpPr/>
          <p:nvPr/>
        </p:nvGrpSpPr>
        <p:grpSpPr>
          <a:xfrm>
            <a:off x="7721631" y="1485900"/>
            <a:ext cx="2309660" cy="3218584"/>
            <a:chOff x="5534163" y="1677100"/>
            <a:chExt cx="2360457" cy="3148995"/>
          </a:xfrm>
        </p:grpSpPr>
        <p:sp>
          <p:nvSpPr>
            <p:cNvPr id="8" name="TextBox 7"/>
            <p:cNvSpPr txBox="1"/>
            <p:nvPr/>
          </p:nvSpPr>
          <p:spPr>
            <a:xfrm>
              <a:off x="5534163" y="1677100"/>
              <a:ext cx="1955333" cy="369332"/>
            </a:xfrm>
            <a:prstGeom prst="rect">
              <a:avLst/>
            </a:prstGeom>
            <a:solidFill>
              <a:srgbClr val="FF3399"/>
            </a:solidFill>
          </p:spPr>
          <p:txBody>
            <a:bodyPr wrap="square" rtlCol="0">
              <a:spAutoFit/>
            </a:bodyPr>
            <a:lstStyle/>
            <a:p>
              <a:r>
                <a:rPr lang="en-US" b="1" dirty="0" err="1"/>
                <a:t>Khảo</a:t>
              </a:r>
              <a:r>
                <a:rPr lang="en-US" b="1" dirty="0"/>
                <a:t> </a:t>
              </a:r>
              <a:r>
                <a:rPr lang="en-US" b="1" dirty="0" err="1"/>
                <a:t>sát</a:t>
              </a:r>
              <a:r>
                <a:rPr lang="en-US" b="1" dirty="0"/>
                <a:t> ban </a:t>
              </a:r>
              <a:r>
                <a:rPr lang="en-US" b="1" dirty="0" err="1" smtClean="0"/>
                <a:t>đầu</a:t>
              </a:r>
              <a:endParaRPr lang="en-US" dirty="0"/>
            </a:p>
          </p:txBody>
        </p:sp>
        <p:sp>
          <p:nvSpPr>
            <p:cNvPr id="9" name="TextBox 8"/>
            <p:cNvSpPr txBox="1"/>
            <p:nvPr/>
          </p:nvSpPr>
          <p:spPr>
            <a:xfrm>
              <a:off x="5534163" y="2877427"/>
              <a:ext cx="1891774" cy="632357"/>
            </a:xfrm>
            <a:prstGeom prst="rect">
              <a:avLst/>
            </a:prstGeom>
            <a:solidFill>
              <a:srgbClr val="FF3399"/>
            </a:solidFill>
          </p:spPr>
          <p:txBody>
            <a:bodyPr wrap="square" rtlCol="0">
              <a:spAutoFit/>
            </a:bodyPr>
            <a:lstStyle/>
            <a:p>
              <a:pPr algn="ctr"/>
              <a:r>
                <a:rPr lang="en-US" b="1" dirty="0" err="1"/>
                <a:t>Giám</a:t>
              </a:r>
              <a:r>
                <a:rPr lang="en-US" b="1" dirty="0"/>
                <a:t> </a:t>
              </a:r>
              <a:r>
                <a:rPr lang="en-US" b="1" dirty="0" err="1"/>
                <a:t>sát</a:t>
              </a:r>
              <a:r>
                <a:rPr lang="en-US" b="1" dirty="0"/>
                <a:t> </a:t>
              </a:r>
              <a:r>
                <a:rPr lang="en-US" b="1" dirty="0" err="1"/>
                <a:t>và</a:t>
              </a:r>
              <a:r>
                <a:rPr lang="en-US" b="1" dirty="0"/>
                <a:t> </a:t>
              </a:r>
              <a:r>
                <a:rPr lang="en-US" b="1" dirty="0" err="1"/>
                <a:t>đánh</a:t>
              </a:r>
              <a:r>
                <a:rPr lang="en-US" b="1" dirty="0"/>
                <a:t> </a:t>
              </a:r>
              <a:r>
                <a:rPr lang="en-US" b="1" dirty="0" err="1"/>
                <a:t>giá</a:t>
              </a:r>
              <a:r>
                <a:rPr lang="en-US" b="1" dirty="0"/>
                <a:t> </a:t>
              </a:r>
              <a:r>
                <a:rPr lang="en-US" b="1" dirty="0" err="1"/>
                <a:t>liên</a:t>
              </a:r>
              <a:r>
                <a:rPr lang="en-US" b="1" dirty="0"/>
                <a:t> </a:t>
              </a:r>
              <a:r>
                <a:rPr lang="en-US" b="1" dirty="0" err="1"/>
                <a:t>tục</a:t>
              </a:r>
              <a:endParaRPr lang="en-US" dirty="0"/>
            </a:p>
          </p:txBody>
        </p:sp>
        <p:sp>
          <p:nvSpPr>
            <p:cNvPr id="10" name="TextBox 9"/>
            <p:cNvSpPr txBox="1"/>
            <p:nvPr/>
          </p:nvSpPr>
          <p:spPr>
            <a:xfrm>
              <a:off x="5565439" y="4456763"/>
              <a:ext cx="2202121" cy="369332"/>
            </a:xfrm>
            <a:prstGeom prst="rect">
              <a:avLst/>
            </a:prstGeom>
            <a:solidFill>
              <a:srgbClr val="FF3399"/>
            </a:solidFill>
          </p:spPr>
          <p:txBody>
            <a:bodyPr wrap="square" rtlCol="0">
              <a:spAutoFit/>
            </a:bodyPr>
            <a:lstStyle/>
            <a:p>
              <a:r>
                <a:rPr lang="en-US" b="1" dirty="0" err="1"/>
                <a:t>Đánh</a:t>
              </a:r>
              <a:r>
                <a:rPr lang="en-US" b="1" dirty="0"/>
                <a:t> </a:t>
              </a:r>
              <a:r>
                <a:rPr lang="en-US" b="1" dirty="0" err="1"/>
                <a:t>giá</a:t>
              </a:r>
              <a:r>
                <a:rPr lang="en-US" b="1" dirty="0"/>
                <a:t> </a:t>
              </a:r>
              <a:r>
                <a:rPr lang="en-US" b="1" dirty="0" err="1"/>
                <a:t>cuối</a:t>
              </a:r>
              <a:r>
                <a:rPr lang="en-US" b="1" dirty="0"/>
                <a:t> </a:t>
              </a:r>
              <a:r>
                <a:rPr lang="en-US" b="1" dirty="0" err="1"/>
                <a:t>cùng</a:t>
              </a:r>
              <a:endParaRPr lang="en-US" dirty="0"/>
            </a:p>
          </p:txBody>
        </p:sp>
        <p:sp>
          <p:nvSpPr>
            <p:cNvPr id="11" name="Down Arrow 10"/>
            <p:cNvSpPr/>
            <p:nvPr/>
          </p:nvSpPr>
          <p:spPr>
            <a:xfrm>
              <a:off x="6315489" y="2243179"/>
              <a:ext cx="382789" cy="584481"/>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Down Arrow 11"/>
            <p:cNvSpPr/>
            <p:nvPr/>
          </p:nvSpPr>
          <p:spPr>
            <a:xfrm>
              <a:off x="6364616" y="3774639"/>
              <a:ext cx="472693" cy="49052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Left Arrow 12"/>
            <p:cNvSpPr/>
            <p:nvPr/>
          </p:nvSpPr>
          <p:spPr>
            <a:xfrm>
              <a:off x="7425937" y="3014031"/>
              <a:ext cx="468683" cy="317220"/>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7" name="TextBox 16"/>
          <p:cNvSpPr txBox="1"/>
          <p:nvPr/>
        </p:nvSpPr>
        <p:spPr>
          <a:xfrm>
            <a:off x="2936228" y="5464579"/>
            <a:ext cx="3306046" cy="830997"/>
          </a:xfrm>
          <a:prstGeom prst="rect">
            <a:avLst/>
          </a:prstGeom>
          <a:solidFill>
            <a:srgbClr val="FFFF00"/>
          </a:solidFill>
        </p:spPr>
        <p:txBody>
          <a:bodyPr wrap="square" rtlCol="0">
            <a:spAutoFit/>
          </a:bodyPr>
          <a:lstStyle/>
          <a:p>
            <a:r>
              <a:rPr lang="en-US" sz="2400" b="1" dirty="0" err="1" smtClean="0">
                <a:solidFill>
                  <a:srgbClr val="000099"/>
                </a:solidFill>
              </a:rPr>
              <a:t>Báo</a:t>
            </a:r>
            <a:r>
              <a:rPr lang="en-US" sz="2400" b="1" dirty="0" smtClean="0">
                <a:solidFill>
                  <a:srgbClr val="000099"/>
                </a:solidFill>
              </a:rPr>
              <a:t> </a:t>
            </a:r>
            <a:r>
              <a:rPr lang="en-US" sz="2400" b="1" dirty="0" err="1" smtClean="0">
                <a:solidFill>
                  <a:srgbClr val="000099"/>
                </a:solidFill>
              </a:rPr>
              <a:t>cáo</a:t>
            </a:r>
            <a:r>
              <a:rPr lang="en-US" sz="2400" b="1" dirty="0" smtClean="0">
                <a:solidFill>
                  <a:srgbClr val="000099"/>
                </a:solidFill>
              </a:rPr>
              <a:t> </a:t>
            </a:r>
            <a:r>
              <a:rPr lang="en-US" sz="2400" b="1" dirty="0" err="1" smtClean="0">
                <a:solidFill>
                  <a:srgbClr val="000099"/>
                </a:solidFill>
              </a:rPr>
              <a:t>quý</a:t>
            </a:r>
            <a:r>
              <a:rPr lang="en-US" sz="2400" b="1" dirty="0" smtClean="0">
                <a:solidFill>
                  <a:srgbClr val="000099"/>
                </a:solidFill>
              </a:rPr>
              <a:t> </a:t>
            </a:r>
            <a:r>
              <a:rPr lang="en-US" sz="2400" b="1" dirty="0"/>
              <a:t>/</a:t>
            </a:r>
            <a:r>
              <a:rPr lang="en-US" sz="2400" b="1" dirty="0" smtClean="0"/>
              <a:t> </a:t>
            </a:r>
            <a:r>
              <a:rPr lang="en-US" sz="2400" b="1" dirty="0" err="1" smtClean="0">
                <a:solidFill>
                  <a:srgbClr val="C00000"/>
                </a:solidFill>
              </a:rPr>
              <a:t>báo</a:t>
            </a:r>
            <a:r>
              <a:rPr lang="en-US" sz="2400" b="1" dirty="0" smtClean="0">
                <a:solidFill>
                  <a:srgbClr val="C00000"/>
                </a:solidFill>
              </a:rPr>
              <a:t> </a:t>
            </a:r>
            <a:r>
              <a:rPr lang="en-US" sz="2400" b="1" dirty="0" err="1" smtClean="0">
                <a:solidFill>
                  <a:srgbClr val="C00000"/>
                </a:solidFill>
              </a:rPr>
              <a:t>cáo</a:t>
            </a:r>
            <a:r>
              <a:rPr lang="en-US" sz="2400" b="1" dirty="0" smtClean="0">
                <a:solidFill>
                  <a:srgbClr val="C00000"/>
                </a:solidFill>
              </a:rPr>
              <a:t> 6 </a:t>
            </a:r>
            <a:r>
              <a:rPr lang="en-US" sz="2400" b="1" dirty="0" err="1" smtClean="0">
                <a:solidFill>
                  <a:srgbClr val="C00000"/>
                </a:solidFill>
              </a:rPr>
              <a:t>tháng</a:t>
            </a:r>
            <a:r>
              <a:rPr lang="en-US" sz="2400" b="1" dirty="0" smtClean="0">
                <a:solidFill>
                  <a:srgbClr val="C00000"/>
                </a:solidFill>
              </a:rPr>
              <a:t>/</a:t>
            </a:r>
            <a:r>
              <a:rPr lang="en-US" sz="2400" b="1" dirty="0" err="1" smtClean="0"/>
              <a:t>Báo</a:t>
            </a:r>
            <a:r>
              <a:rPr lang="en-US" sz="2400" b="1" dirty="0" smtClean="0"/>
              <a:t> </a:t>
            </a:r>
            <a:r>
              <a:rPr lang="en-US" sz="2400" b="1" dirty="0" err="1" smtClean="0"/>
              <a:t>cáo</a:t>
            </a:r>
            <a:r>
              <a:rPr lang="en-US" sz="2400" b="1" dirty="0" smtClean="0"/>
              <a:t> </a:t>
            </a:r>
            <a:r>
              <a:rPr lang="en-US" sz="2400" b="1" dirty="0" err="1" smtClean="0"/>
              <a:t>năm</a:t>
            </a:r>
            <a:r>
              <a:rPr lang="en-US" sz="2400" b="1" dirty="0" smtClean="0"/>
              <a:t> </a:t>
            </a:r>
            <a:endParaRPr lang="en-US" sz="2400" b="1" dirty="0"/>
          </a:p>
        </p:txBody>
      </p:sp>
      <p:sp>
        <p:nvSpPr>
          <p:cNvPr id="18" name="TextBox 17"/>
          <p:cNvSpPr txBox="1"/>
          <p:nvPr/>
        </p:nvSpPr>
        <p:spPr>
          <a:xfrm>
            <a:off x="463310" y="518346"/>
            <a:ext cx="2400235" cy="523220"/>
          </a:xfrm>
          <a:prstGeom prst="rect">
            <a:avLst/>
          </a:prstGeom>
          <a:solidFill>
            <a:srgbClr val="000099"/>
          </a:solidFill>
        </p:spPr>
        <p:txBody>
          <a:bodyPr wrap="square" rtlCol="0">
            <a:spAutoFit/>
          </a:bodyPr>
          <a:lstStyle/>
          <a:p>
            <a:r>
              <a:rPr lang="en-US" sz="2800" b="1" dirty="0" err="1" smtClean="0">
                <a:solidFill>
                  <a:schemeClr val="bg1"/>
                </a:solidFill>
                <a:latin typeface="Times New Roman" panose="02020603050405020304" pitchFamily="18" charset="0"/>
                <a:cs typeface="Times New Roman" panose="02020603050405020304" pitchFamily="18" charset="0"/>
              </a:rPr>
              <a:t>Lập</a:t>
            </a:r>
            <a:r>
              <a:rPr lang="en-US" sz="2800" b="1" dirty="0" smtClean="0">
                <a:solidFill>
                  <a:schemeClr val="bg1"/>
                </a:solidFill>
                <a:latin typeface="Times New Roman" panose="02020603050405020304" pitchFamily="18" charset="0"/>
                <a:cs typeface="Times New Roman" panose="02020603050405020304" pitchFamily="18" charset="0"/>
              </a:rPr>
              <a:t> </a:t>
            </a:r>
            <a:r>
              <a:rPr lang="en-US" sz="2800" b="1" dirty="0" err="1" smtClean="0">
                <a:solidFill>
                  <a:schemeClr val="bg1"/>
                </a:solidFill>
                <a:latin typeface="Times New Roman" panose="02020603050405020304" pitchFamily="18" charset="0"/>
                <a:cs typeface="Times New Roman" panose="02020603050405020304" pitchFamily="18" charset="0"/>
              </a:rPr>
              <a:t>kế</a:t>
            </a:r>
            <a:r>
              <a:rPr lang="en-US" sz="2800" b="1" dirty="0" smtClean="0">
                <a:solidFill>
                  <a:schemeClr val="bg1"/>
                </a:solidFill>
                <a:latin typeface="Times New Roman" panose="02020603050405020304" pitchFamily="18" charset="0"/>
                <a:cs typeface="Times New Roman" panose="02020603050405020304" pitchFamily="18" charset="0"/>
              </a:rPr>
              <a:t> </a:t>
            </a:r>
            <a:r>
              <a:rPr lang="en-US" sz="2800" b="1" dirty="0" err="1" smtClean="0">
                <a:solidFill>
                  <a:schemeClr val="bg1"/>
                </a:solidFill>
                <a:latin typeface="Times New Roman" panose="02020603050405020304" pitchFamily="18" charset="0"/>
                <a:cs typeface="Times New Roman" panose="02020603050405020304" pitchFamily="18" charset="0"/>
              </a:rPr>
              <a:t>hoạch</a:t>
            </a:r>
            <a:endParaRPr lang="en-US" sz="2800" b="1" dirty="0">
              <a:solidFill>
                <a:schemeClr val="bg1"/>
              </a:solidFill>
              <a:latin typeface="Times New Roman" panose="02020603050405020304" pitchFamily="18" charset="0"/>
              <a:cs typeface="Times New Roman" panose="02020603050405020304" pitchFamily="18" charset="0"/>
            </a:endParaRPr>
          </a:p>
        </p:txBody>
      </p:sp>
      <p:sp>
        <p:nvSpPr>
          <p:cNvPr id="22" name="TextBox 21"/>
          <p:cNvSpPr txBox="1"/>
          <p:nvPr/>
        </p:nvSpPr>
        <p:spPr>
          <a:xfrm>
            <a:off x="4016410" y="4723458"/>
            <a:ext cx="1432796" cy="523220"/>
          </a:xfrm>
          <a:prstGeom prst="rect">
            <a:avLst/>
          </a:prstGeom>
          <a:solidFill>
            <a:srgbClr val="000099"/>
          </a:solidFill>
        </p:spPr>
        <p:txBody>
          <a:bodyPr wrap="square" rtlCol="0">
            <a:spAutoFit/>
          </a:bodyPr>
          <a:lstStyle/>
          <a:p>
            <a:r>
              <a:rPr lang="en-US" sz="2800" b="1" dirty="0" err="1" smtClean="0">
                <a:solidFill>
                  <a:schemeClr val="bg1"/>
                </a:solidFill>
                <a:latin typeface="Times New Roman" panose="02020603050405020304" pitchFamily="18" charset="0"/>
                <a:cs typeface="Times New Roman" panose="02020603050405020304" pitchFamily="18" charset="0"/>
              </a:rPr>
              <a:t>Báo</a:t>
            </a:r>
            <a:r>
              <a:rPr lang="en-US" sz="2800" b="1" dirty="0" smtClean="0">
                <a:solidFill>
                  <a:schemeClr val="bg1"/>
                </a:solidFill>
                <a:latin typeface="Times New Roman" panose="02020603050405020304" pitchFamily="18" charset="0"/>
                <a:cs typeface="Times New Roman" panose="02020603050405020304" pitchFamily="18" charset="0"/>
              </a:rPr>
              <a:t> </a:t>
            </a:r>
            <a:r>
              <a:rPr lang="en-US" sz="2800" b="1" dirty="0" err="1" smtClean="0">
                <a:solidFill>
                  <a:schemeClr val="bg1"/>
                </a:solidFill>
                <a:latin typeface="Times New Roman" panose="02020603050405020304" pitchFamily="18" charset="0"/>
                <a:cs typeface="Times New Roman" panose="02020603050405020304" pitchFamily="18" charset="0"/>
              </a:rPr>
              <a:t>cáo</a:t>
            </a:r>
            <a:endParaRPr lang="en-US" sz="2800" b="1" dirty="0">
              <a:solidFill>
                <a:schemeClr val="bg1"/>
              </a:solidFill>
              <a:latin typeface="Times New Roman" panose="02020603050405020304" pitchFamily="18" charset="0"/>
              <a:cs typeface="Times New Roman" panose="02020603050405020304" pitchFamily="18" charset="0"/>
            </a:endParaRPr>
          </a:p>
        </p:txBody>
      </p:sp>
      <p:grpSp>
        <p:nvGrpSpPr>
          <p:cNvPr id="26" name="Group 25"/>
          <p:cNvGrpSpPr/>
          <p:nvPr/>
        </p:nvGrpSpPr>
        <p:grpSpPr>
          <a:xfrm>
            <a:off x="463309" y="1234447"/>
            <a:ext cx="2075516" cy="2194331"/>
            <a:chOff x="463309" y="1234447"/>
            <a:chExt cx="2075516" cy="2194331"/>
          </a:xfrm>
        </p:grpSpPr>
        <p:sp>
          <p:nvSpPr>
            <p:cNvPr id="3" name="Rectangle 2"/>
            <p:cNvSpPr/>
            <p:nvPr/>
          </p:nvSpPr>
          <p:spPr>
            <a:xfrm>
              <a:off x="463309" y="1234447"/>
              <a:ext cx="2075515" cy="369332"/>
            </a:xfrm>
            <a:prstGeom prst="rect">
              <a:avLst/>
            </a:prstGeom>
            <a:solidFill>
              <a:schemeClr val="accent2">
                <a:lumMod val="60000"/>
                <a:lumOff val="40000"/>
              </a:schemeClr>
            </a:solidFill>
          </p:spPr>
          <p:txBody>
            <a:bodyPr wrap="square">
              <a:spAutoFit/>
            </a:bodyPr>
            <a:lstStyle/>
            <a:p>
              <a:pPr algn="ctr"/>
              <a:r>
                <a:rPr lang="en-US" b="1" dirty="0" err="1"/>
                <a:t>Kế</a:t>
              </a:r>
              <a:r>
                <a:rPr lang="en-US" b="1" dirty="0"/>
                <a:t> </a:t>
              </a:r>
              <a:r>
                <a:rPr lang="en-US" b="1" dirty="0" err="1"/>
                <a:t>hoạch</a:t>
              </a:r>
              <a:r>
                <a:rPr lang="en-US" b="1" dirty="0"/>
                <a:t> </a:t>
              </a:r>
              <a:r>
                <a:rPr lang="en-US" b="1" dirty="0" smtClean="0"/>
                <a:t>3 </a:t>
              </a:r>
              <a:r>
                <a:rPr lang="en-US" b="1" dirty="0" err="1" smtClean="0"/>
                <a:t>năm</a:t>
              </a:r>
              <a:r>
                <a:rPr lang="en-US" dirty="0" smtClean="0"/>
                <a:t> </a:t>
              </a:r>
              <a:endParaRPr lang="en-US" dirty="0"/>
            </a:p>
          </p:txBody>
        </p:sp>
        <p:sp>
          <p:nvSpPr>
            <p:cNvPr id="7" name="Rectangle 6"/>
            <p:cNvSpPr/>
            <p:nvPr/>
          </p:nvSpPr>
          <p:spPr>
            <a:xfrm>
              <a:off x="482813" y="2140890"/>
              <a:ext cx="2056012" cy="369332"/>
            </a:xfrm>
            <a:prstGeom prst="rect">
              <a:avLst/>
            </a:prstGeom>
            <a:solidFill>
              <a:schemeClr val="accent2">
                <a:lumMod val="60000"/>
                <a:lumOff val="40000"/>
              </a:schemeClr>
            </a:solidFill>
          </p:spPr>
          <p:txBody>
            <a:bodyPr wrap="none">
              <a:spAutoFit/>
            </a:bodyPr>
            <a:lstStyle/>
            <a:p>
              <a:r>
                <a:rPr lang="en-US" b="1" dirty="0" err="1"/>
                <a:t>Kế</a:t>
              </a:r>
              <a:r>
                <a:rPr lang="en-US" b="1" dirty="0"/>
                <a:t> </a:t>
              </a:r>
              <a:r>
                <a:rPr lang="en-US" b="1" dirty="0" err="1"/>
                <a:t>hoạch</a:t>
              </a:r>
              <a:r>
                <a:rPr lang="en-US" b="1" dirty="0"/>
                <a:t> </a:t>
              </a:r>
              <a:r>
                <a:rPr lang="en-US" b="1" dirty="0" err="1"/>
                <a:t>hàng</a:t>
              </a:r>
              <a:r>
                <a:rPr lang="en-US" b="1" dirty="0"/>
                <a:t> </a:t>
              </a:r>
              <a:r>
                <a:rPr lang="en-US" b="1" dirty="0" err="1"/>
                <a:t>năm</a:t>
              </a:r>
              <a:endParaRPr lang="en-US" dirty="0"/>
            </a:p>
          </p:txBody>
        </p:sp>
        <p:sp>
          <p:nvSpPr>
            <p:cNvPr id="20" name="Rectangle 19"/>
            <p:cNvSpPr/>
            <p:nvPr/>
          </p:nvSpPr>
          <p:spPr>
            <a:xfrm>
              <a:off x="500507" y="3059446"/>
              <a:ext cx="1987082" cy="369332"/>
            </a:xfrm>
            <a:prstGeom prst="rect">
              <a:avLst/>
            </a:prstGeom>
            <a:solidFill>
              <a:schemeClr val="accent2">
                <a:lumMod val="60000"/>
                <a:lumOff val="40000"/>
              </a:schemeClr>
            </a:solidFill>
          </p:spPr>
          <p:txBody>
            <a:bodyPr wrap="none">
              <a:spAutoFit/>
            </a:bodyPr>
            <a:lstStyle/>
            <a:p>
              <a:r>
                <a:rPr lang="en-US" b="1" dirty="0" err="1"/>
                <a:t>Kế</a:t>
              </a:r>
              <a:r>
                <a:rPr lang="en-US" b="1" dirty="0"/>
                <a:t> </a:t>
              </a:r>
              <a:r>
                <a:rPr lang="en-US" b="1" dirty="0" err="1"/>
                <a:t>hoạch</a:t>
              </a:r>
              <a:r>
                <a:rPr lang="en-US" b="1" dirty="0"/>
                <a:t> </a:t>
              </a:r>
              <a:r>
                <a:rPr lang="en-US" b="1" dirty="0" err="1"/>
                <a:t>hàng</a:t>
              </a:r>
              <a:r>
                <a:rPr lang="en-US" b="1" dirty="0"/>
                <a:t> </a:t>
              </a:r>
              <a:r>
                <a:rPr lang="en-US" b="1" dirty="0" err="1" smtClean="0"/>
                <a:t>quý</a:t>
              </a:r>
              <a:endParaRPr lang="en-US" dirty="0"/>
            </a:p>
          </p:txBody>
        </p:sp>
        <p:sp>
          <p:nvSpPr>
            <p:cNvPr id="23" name="Down Arrow 22"/>
            <p:cNvSpPr/>
            <p:nvPr/>
          </p:nvSpPr>
          <p:spPr>
            <a:xfrm>
              <a:off x="1190780" y="1723062"/>
              <a:ext cx="343529" cy="417828"/>
            </a:xfrm>
            <a:prstGeom prst="downArrow">
              <a:avLst/>
            </a:prstGeom>
            <a:solidFill>
              <a:srgbClr val="000099"/>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Down Arrow 23"/>
            <p:cNvSpPr/>
            <p:nvPr/>
          </p:nvSpPr>
          <p:spPr>
            <a:xfrm>
              <a:off x="1167290" y="2589795"/>
              <a:ext cx="343529" cy="417828"/>
            </a:xfrm>
            <a:prstGeom prst="downArrow">
              <a:avLst/>
            </a:prstGeom>
            <a:solidFill>
              <a:srgbClr val="000099"/>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5" name="Group 4"/>
          <p:cNvGrpSpPr/>
          <p:nvPr/>
        </p:nvGrpSpPr>
        <p:grpSpPr>
          <a:xfrm>
            <a:off x="10083630" y="2064489"/>
            <a:ext cx="2043603" cy="2024482"/>
            <a:chOff x="7987407" y="2140890"/>
            <a:chExt cx="2659434" cy="1907855"/>
          </a:xfrm>
        </p:grpSpPr>
        <p:sp>
          <p:nvSpPr>
            <p:cNvPr id="6" name="Oval 5"/>
            <p:cNvSpPr/>
            <p:nvPr/>
          </p:nvSpPr>
          <p:spPr>
            <a:xfrm>
              <a:off x="9015413" y="2140890"/>
              <a:ext cx="1585912" cy="1103222"/>
            </a:xfrm>
            <a:prstGeom prst="ellipse">
              <a:avLst/>
            </a:prstGeom>
            <a:solidFill>
              <a:srgbClr val="FF3399"/>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smtClean="0"/>
                <a:t>NFF</a:t>
              </a:r>
              <a:endParaRPr lang="en-US" sz="2800" b="1" dirty="0"/>
            </a:p>
          </p:txBody>
        </p:sp>
        <p:sp>
          <p:nvSpPr>
            <p:cNvPr id="25" name="Oval 24"/>
            <p:cNvSpPr/>
            <p:nvPr/>
          </p:nvSpPr>
          <p:spPr>
            <a:xfrm>
              <a:off x="9060929" y="3130189"/>
              <a:ext cx="1585912" cy="918556"/>
            </a:xfrm>
            <a:prstGeom prst="ellipse">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smtClean="0"/>
                <a:t>PGD</a:t>
              </a:r>
              <a:endParaRPr lang="en-US" sz="2800" b="1" dirty="0"/>
            </a:p>
          </p:txBody>
        </p:sp>
        <p:sp>
          <p:nvSpPr>
            <p:cNvPr id="27" name="Oval 26"/>
            <p:cNvSpPr/>
            <p:nvPr/>
          </p:nvSpPr>
          <p:spPr>
            <a:xfrm>
              <a:off x="7987407" y="2670911"/>
              <a:ext cx="1585912" cy="918556"/>
            </a:xfrm>
            <a:prstGeom prst="ellipse">
              <a:avLst/>
            </a:prstGeom>
            <a:solidFill>
              <a:srgbClr val="000099"/>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smtClean="0"/>
                <a:t>Plan </a:t>
              </a:r>
              <a:endParaRPr lang="en-US" sz="2800" b="1" dirty="0"/>
            </a:p>
          </p:txBody>
        </p:sp>
      </p:grpSp>
      <p:cxnSp>
        <p:nvCxnSpPr>
          <p:cNvPr id="15" name="Straight Arrow Connector 14"/>
          <p:cNvCxnSpPr/>
          <p:nvPr/>
        </p:nvCxnSpPr>
        <p:spPr>
          <a:xfrm flipV="1">
            <a:off x="2936228" y="808862"/>
            <a:ext cx="3593160" cy="2360"/>
          </a:xfrm>
          <a:prstGeom prst="straightConnector1">
            <a:avLst/>
          </a:prstGeom>
          <a:ln>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28" name="Straight Arrow Connector 27"/>
          <p:cNvCxnSpPr/>
          <p:nvPr/>
        </p:nvCxnSpPr>
        <p:spPr>
          <a:xfrm>
            <a:off x="2936228" y="1065137"/>
            <a:ext cx="1510258" cy="3456625"/>
          </a:xfrm>
          <a:prstGeom prst="straightConnector1">
            <a:avLst/>
          </a:prstGeom>
          <a:ln>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29" name="Straight Arrow Connector 28"/>
          <p:cNvCxnSpPr/>
          <p:nvPr/>
        </p:nvCxnSpPr>
        <p:spPr>
          <a:xfrm flipH="1">
            <a:off x="4764879" y="1110954"/>
            <a:ext cx="3321626" cy="3456625"/>
          </a:xfrm>
          <a:prstGeom prst="straightConnector1">
            <a:avLst/>
          </a:prstGeom>
          <a:ln>
            <a:headEnd type="triangle"/>
            <a:tailEnd type="triangle"/>
          </a:ln>
        </p:spPr>
        <p:style>
          <a:lnRef idx="1">
            <a:schemeClr val="accent1"/>
          </a:lnRef>
          <a:fillRef idx="0">
            <a:schemeClr val="accent1"/>
          </a:fillRef>
          <a:effectRef idx="0">
            <a:schemeClr val="accent1"/>
          </a:effectRef>
          <a:fontRef idx="minor">
            <a:schemeClr val="tx1"/>
          </a:fontRef>
        </p:style>
      </p:cxnSp>
      <p:pic>
        <p:nvPicPr>
          <p:cNvPr id="34" name="Picture 3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724244" y="5277689"/>
            <a:ext cx="1235788" cy="1235788"/>
          </a:xfrm>
          <a:prstGeom prst="rect">
            <a:avLst/>
          </a:prstGeom>
        </p:spPr>
      </p:pic>
    </p:spTree>
    <p:extLst>
      <p:ext uri="{BB962C8B-B14F-4D97-AF65-F5344CB8AC3E}">
        <p14:creationId xmlns:p14="http://schemas.microsoft.com/office/powerpoint/2010/main" val="408270304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593765" y="1846730"/>
            <a:ext cx="11245933" cy="2400657"/>
          </a:xfrm>
          <a:prstGeom prst="rect">
            <a:avLst/>
          </a:prstGeom>
          <a:noFill/>
        </p:spPr>
        <p:txBody>
          <a:bodyPr wrap="square" rtlCol="0">
            <a:spAutoFit/>
          </a:bodyPr>
          <a:lstStyle/>
          <a:p>
            <a:pPr algn="ctr"/>
            <a:r>
              <a:rPr lang="en-US" sz="4800" b="1" dirty="0" err="1" smtClean="0">
                <a:solidFill>
                  <a:srgbClr val="000099"/>
                </a:solidFill>
              </a:rPr>
              <a:t>Cám</a:t>
            </a:r>
            <a:r>
              <a:rPr lang="en-US" sz="4800" b="1" dirty="0" smtClean="0">
                <a:solidFill>
                  <a:srgbClr val="000099"/>
                </a:solidFill>
              </a:rPr>
              <a:t> </a:t>
            </a:r>
            <a:r>
              <a:rPr lang="en-US" sz="4800" b="1" err="1" smtClean="0">
                <a:solidFill>
                  <a:srgbClr val="000099"/>
                </a:solidFill>
              </a:rPr>
              <a:t>ơn</a:t>
            </a:r>
            <a:r>
              <a:rPr lang="en-US" sz="4800" b="1" smtClean="0">
                <a:solidFill>
                  <a:srgbClr val="000099"/>
                </a:solidFill>
              </a:rPr>
              <a:t> </a:t>
            </a:r>
            <a:r>
              <a:rPr lang="en-US" sz="4800" b="1" smtClean="0">
                <a:solidFill>
                  <a:srgbClr val="000099"/>
                </a:solidFill>
              </a:rPr>
              <a:t>các đồng chí đã chú ý lắng nghe</a:t>
            </a:r>
            <a:r>
              <a:rPr lang="en-US" sz="4800" b="1" smtClean="0">
                <a:solidFill>
                  <a:srgbClr val="000099"/>
                </a:solidFill>
              </a:rPr>
              <a:t>!</a:t>
            </a:r>
            <a:endParaRPr lang="en-US" sz="4800" b="1" dirty="0" smtClean="0">
              <a:solidFill>
                <a:srgbClr val="000099"/>
              </a:solidFill>
            </a:endParaRPr>
          </a:p>
          <a:p>
            <a:pPr algn="ctr"/>
            <a:endParaRPr lang="en-US" sz="5400" b="1" dirty="0"/>
          </a:p>
          <a:p>
            <a:pPr algn="ctr"/>
            <a:r>
              <a:rPr lang="en-US" sz="4800" b="1" smtClean="0">
                <a:solidFill>
                  <a:srgbClr val="FF0000"/>
                </a:solidFill>
              </a:rPr>
              <a:t>Phần tiếp theo: Bình đẳng giới</a:t>
            </a:r>
            <a:endParaRPr lang="en-US" sz="4800" b="1" dirty="0">
              <a:solidFill>
                <a:srgbClr val="FF0000"/>
              </a:solidFill>
            </a:endParaRPr>
          </a:p>
        </p:txBody>
      </p:sp>
    </p:spTree>
    <p:extLst>
      <p:ext uri="{BB962C8B-B14F-4D97-AF65-F5344CB8AC3E}">
        <p14:creationId xmlns:p14="http://schemas.microsoft.com/office/powerpoint/2010/main" val="3222481636"/>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1291</TotalTime>
  <Words>1090</Words>
  <Application>Microsoft Office PowerPoint</Application>
  <PresentationFormat>Custom</PresentationFormat>
  <Paragraphs>116</Paragraphs>
  <Slides>8</Slides>
  <Notes>3</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Nguyen Hai Dang</dc:creator>
  <cp:lastModifiedBy>A</cp:lastModifiedBy>
  <cp:revision>102</cp:revision>
  <dcterms:created xsi:type="dcterms:W3CDTF">2019-07-09T04:15:22Z</dcterms:created>
  <dcterms:modified xsi:type="dcterms:W3CDTF">2019-12-24T03:28:14Z</dcterms:modified>
</cp:coreProperties>
</file>